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 custLinFactNeighborX="-2369" custLinFactNeighborY="-1228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135F43-1440-4F16-B23B-7B1E9CF9A4F7}" type="presOf" srcId="{32F6CE4F-806A-4B87-AC55-8BCC5B831BA9}" destId="{325E5A29-3C8F-4174-8E7E-C917E450F590}" srcOrd="1" destOrd="0" presId="urn:microsoft.com/office/officeart/2005/8/layout/venn1"/>
    <dgm:cxn modelId="{D3E32A97-9A0E-4A88-B0B9-4D69B0B42C10}" type="presOf" srcId="{81C989F5-8CA6-43CB-9CA4-6AE253E01FDE}" destId="{04E937CA-57B9-4426-86BA-F53FB62875A4}" srcOrd="0" destOrd="0" presId="urn:microsoft.com/office/officeart/2005/8/layout/venn1"/>
    <dgm:cxn modelId="{D5FA8D98-FE99-4EF9-8EE0-BAA8FF03A0C8}" type="presOf" srcId="{18ED7489-E5B9-452E-AD64-ECD9DBED9E9F}" destId="{736CB41D-5606-483F-8A2C-94D1DD3BBF7B}" srcOrd="1" destOrd="0" presId="urn:microsoft.com/office/officeart/2005/8/layout/venn1"/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A1934F07-D638-4E44-A4C9-200427C7C292}" type="presOf" srcId="{32F6CE4F-806A-4B87-AC55-8BCC5B831BA9}" destId="{4262C6FE-26C2-45DA-BB49-598392D3991E}" srcOrd="0" destOrd="0" presId="urn:microsoft.com/office/officeart/2005/8/layout/venn1"/>
    <dgm:cxn modelId="{198B9646-58A4-4765-B09D-A28AA0C3321E}" type="presOf" srcId="{18ED7489-E5B9-452E-AD64-ECD9DBED9E9F}" destId="{6CAD54EE-E1FE-4245-BB93-27C493FA9F07}" srcOrd="0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E609A073-EECF-4F82-8E5D-9F3B905E5704}" type="presParOf" srcId="{04E937CA-57B9-4426-86BA-F53FB62875A4}" destId="{6CAD54EE-E1FE-4245-BB93-27C493FA9F07}" srcOrd="0" destOrd="0" presId="urn:microsoft.com/office/officeart/2005/8/layout/venn1"/>
    <dgm:cxn modelId="{65B93A08-92B6-4C88-9044-C554F65862AF}" type="presParOf" srcId="{04E937CA-57B9-4426-86BA-F53FB62875A4}" destId="{736CB41D-5606-483F-8A2C-94D1DD3BBF7B}" srcOrd="1" destOrd="0" presId="urn:microsoft.com/office/officeart/2005/8/layout/venn1"/>
    <dgm:cxn modelId="{3A34E856-1FA8-42DC-9EE7-6F5677E08E1D}" type="presParOf" srcId="{04E937CA-57B9-4426-86BA-F53FB62875A4}" destId="{4262C6FE-26C2-45DA-BB49-598392D3991E}" srcOrd="2" destOrd="0" presId="urn:microsoft.com/office/officeart/2005/8/layout/venn1"/>
    <dgm:cxn modelId="{8A51074C-E310-4B00-9525-3280DFAEE6B3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B6E18001-B2D0-43DA-8E72-11F8D993A4BF}" type="presOf" srcId="{18ED7489-E5B9-452E-AD64-ECD9DBED9E9F}" destId="{6CAD54EE-E1FE-4245-BB93-27C493FA9F07}" srcOrd="0" destOrd="0" presId="urn:microsoft.com/office/officeart/2005/8/layout/venn1"/>
    <dgm:cxn modelId="{C0D45933-CC30-4C5E-9CF5-82242F794F58}" type="presOf" srcId="{32F6CE4F-806A-4B87-AC55-8BCC5B831BA9}" destId="{325E5A29-3C8F-4174-8E7E-C917E450F590}" srcOrd="1" destOrd="0" presId="urn:microsoft.com/office/officeart/2005/8/layout/venn1"/>
    <dgm:cxn modelId="{F3165776-FD8E-40D0-BE83-2BEA5B496775}" type="presOf" srcId="{32F6CE4F-806A-4B87-AC55-8BCC5B831BA9}" destId="{4262C6FE-26C2-45DA-BB49-598392D3991E}" srcOrd="0" destOrd="0" presId="urn:microsoft.com/office/officeart/2005/8/layout/venn1"/>
    <dgm:cxn modelId="{588B036D-66C2-43F5-941C-B4A9B5E43693}" type="presOf" srcId="{81C989F5-8CA6-43CB-9CA4-6AE253E01FDE}" destId="{04E937CA-57B9-4426-86BA-F53FB62875A4}" srcOrd="0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EB6889FF-A7EF-48AE-B88A-81B81ACB4A11}" type="presOf" srcId="{18ED7489-E5B9-452E-AD64-ECD9DBED9E9F}" destId="{736CB41D-5606-483F-8A2C-94D1DD3BBF7B}" srcOrd="1" destOrd="0" presId="urn:microsoft.com/office/officeart/2005/8/layout/venn1"/>
    <dgm:cxn modelId="{67CA9152-6729-4FC2-8093-17B431AB4F6E}" type="presParOf" srcId="{04E937CA-57B9-4426-86BA-F53FB62875A4}" destId="{6CAD54EE-E1FE-4245-BB93-27C493FA9F07}" srcOrd="0" destOrd="0" presId="urn:microsoft.com/office/officeart/2005/8/layout/venn1"/>
    <dgm:cxn modelId="{A11913D9-DDBF-4AE9-92F9-3D384B18E750}" type="presParOf" srcId="{04E937CA-57B9-4426-86BA-F53FB62875A4}" destId="{736CB41D-5606-483F-8A2C-94D1DD3BBF7B}" srcOrd="1" destOrd="0" presId="urn:microsoft.com/office/officeart/2005/8/layout/venn1"/>
    <dgm:cxn modelId="{9C3BE506-6A39-44BE-9B6C-F3C80E04CEE3}" type="presParOf" srcId="{04E937CA-57B9-4426-86BA-F53FB62875A4}" destId="{4262C6FE-26C2-45DA-BB49-598392D3991E}" srcOrd="2" destOrd="0" presId="urn:microsoft.com/office/officeart/2005/8/layout/venn1"/>
    <dgm:cxn modelId="{633213EA-BE6A-4E15-A69A-961A6E94B347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38070ACF-10CE-40C0-8C6E-59472F9ADBA9}" type="presOf" srcId="{32F6CE4F-806A-4B87-AC55-8BCC5B831BA9}" destId="{325E5A29-3C8F-4174-8E7E-C917E450F590}" srcOrd="1" destOrd="0" presId="urn:microsoft.com/office/officeart/2005/8/layout/venn1"/>
    <dgm:cxn modelId="{30A97E64-167D-4CFB-9F28-2E8324355598}" type="presOf" srcId="{81C989F5-8CA6-43CB-9CA4-6AE253E01FDE}" destId="{04E937CA-57B9-4426-86BA-F53FB62875A4}" srcOrd="0" destOrd="0" presId="urn:microsoft.com/office/officeart/2005/8/layout/venn1"/>
    <dgm:cxn modelId="{4A8288FE-BCCA-4019-89DF-BE983DDD7FBB}" type="presOf" srcId="{18ED7489-E5B9-452E-AD64-ECD9DBED9E9F}" destId="{736CB41D-5606-483F-8A2C-94D1DD3BBF7B}" srcOrd="1" destOrd="0" presId="urn:microsoft.com/office/officeart/2005/8/layout/venn1"/>
    <dgm:cxn modelId="{C087F487-2049-417D-8EA2-4ECED6717D47}" type="presOf" srcId="{32F6CE4F-806A-4B87-AC55-8BCC5B831BA9}" destId="{4262C6FE-26C2-45DA-BB49-598392D3991E}" srcOrd="0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C9D92E13-F584-4126-8559-5DB690A14819}" type="presOf" srcId="{18ED7489-E5B9-452E-AD64-ECD9DBED9E9F}" destId="{6CAD54EE-E1FE-4245-BB93-27C493FA9F07}" srcOrd="0" destOrd="0" presId="urn:microsoft.com/office/officeart/2005/8/layout/venn1"/>
    <dgm:cxn modelId="{CA8D772D-9EFC-41D7-AC93-7031E65B401B}" type="presParOf" srcId="{04E937CA-57B9-4426-86BA-F53FB62875A4}" destId="{6CAD54EE-E1FE-4245-BB93-27C493FA9F07}" srcOrd="0" destOrd="0" presId="urn:microsoft.com/office/officeart/2005/8/layout/venn1"/>
    <dgm:cxn modelId="{CC6FFC9D-3E99-430A-B077-25C0CEC628DF}" type="presParOf" srcId="{04E937CA-57B9-4426-86BA-F53FB62875A4}" destId="{736CB41D-5606-483F-8A2C-94D1DD3BBF7B}" srcOrd="1" destOrd="0" presId="urn:microsoft.com/office/officeart/2005/8/layout/venn1"/>
    <dgm:cxn modelId="{A3BE9247-1450-4868-8705-54B5AE93476D}" type="presParOf" srcId="{04E937CA-57B9-4426-86BA-F53FB62875A4}" destId="{4262C6FE-26C2-45DA-BB49-598392D3991E}" srcOrd="2" destOrd="0" presId="urn:microsoft.com/office/officeart/2005/8/layout/venn1"/>
    <dgm:cxn modelId="{B49D16D5-86D6-4350-92F4-8CCC3A584744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F1A967-776C-4153-8773-C671E4428366}" type="presOf" srcId="{81C989F5-8CA6-43CB-9CA4-6AE253E01FDE}" destId="{04E937CA-57B9-4426-86BA-F53FB62875A4}" srcOrd="0" destOrd="0" presId="urn:microsoft.com/office/officeart/2005/8/layout/venn1"/>
    <dgm:cxn modelId="{FBBE44EC-D968-487E-940E-04F7181C5B63}" type="presOf" srcId="{18ED7489-E5B9-452E-AD64-ECD9DBED9E9F}" destId="{6CAD54EE-E1FE-4245-BB93-27C493FA9F07}" srcOrd="0" destOrd="0" presId="urn:microsoft.com/office/officeart/2005/8/layout/venn1"/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1A859D43-1569-4ECE-829A-51361A46B497}" type="presOf" srcId="{32F6CE4F-806A-4B87-AC55-8BCC5B831BA9}" destId="{325E5A29-3C8F-4174-8E7E-C917E450F590}" srcOrd="1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4281F7FE-B9F4-4F2A-ADC2-21026E84F928}" type="presOf" srcId="{32F6CE4F-806A-4B87-AC55-8BCC5B831BA9}" destId="{4262C6FE-26C2-45DA-BB49-598392D3991E}" srcOrd="0" destOrd="0" presId="urn:microsoft.com/office/officeart/2005/8/layout/venn1"/>
    <dgm:cxn modelId="{3262E134-BF09-4769-86EB-BCD5344C7D8A}" type="presOf" srcId="{18ED7489-E5B9-452E-AD64-ECD9DBED9E9F}" destId="{736CB41D-5606-483F-8A2C-94D1DD3BBF7B}" srcOrd="1" destOrd="0" presId="urn:microsoft.com/office/officeart/2005/8/layout/venn1"/>
    <dgm:cxn modelId="{0A7E3FCF-8647-47B4-88F4-3D3B7E145682}" type="presParOf" srcId="{04E937CA-57B9-4426-86BA-F53FB62875A4}" destId="{6CAD54EE-E1FE-4245-BB93-27C493FA9F07}" srcOrd="0" destOrd="0" presId="urn:microsoft.com/office/officeart/2005/8/layout/venn1"/>
    <dgm:cxn modelId="{FC05F7A4-BFD9-4DBC-8E4C-161703AF0340}" type="presParOf" srcId="{04E937CA-57B9-4426-86BA-F53FB62875A4}" destId="{736CB41D-5606-483F-8A2C-94D1DD3BBF7B}" srcOrd="1" destOrd="0" presId="urn:microsoft.com/office/officeart/2005/8/layout/venn1"/>
    <dgm:cxn modelId="{E3CE9346-0E28-4FA8-B949-C172D2F1AA6F}" type="presParOf" srcId="{04E937CA-57B9-4426-86BA-F53FB62875A4}" destId="{4262C6FE-26C2-45DA-BB49-598392D3991E}" srcOrd="2" destOrd="0" presId="urn:microsoft.com/office/officeart/2005/8/layout/venn1"/>
    <dgm:cxn modelId="{0960F6A4-A918-4142-BF6A-1B3A0B9E2D34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EA02B8-35CB-474F-9D03-7C390B712CE1}" type="presOf" srcId="{18ED7489-E5B9-452E-AD64-ECD9DBED9E9F}" destId="{736CB41D-5606-483F-8A2C-94D1DD3BBF7B}" srcOrd="1" destOrd="0" presId="urn:microsoft.com/office/officeart/2005/8/layout/venn1"/>
    <dgm:cxn modelId="{0E4A33BB-22E1-4094-B2CC-444C3F200CBE}" type="presOf" srcId="{18ED7489-E5B9-452E-AD64-ECD9DBED9E9F}" destId="{6CAD54EE-E1FE-4245-BB93-27C493FA9F07}" srcOrd="0" destOrd="0" presId="urn:microsoft.com/office/officeart/2005/8/layout/venn1"/>
    <dgm:cxn modelId="{E42F6F86-3912-44F7-8141-A0C266AC8EAF}" type="presOf" srcId="{32F6CE4F-806A-4B87-AC55-8BCC5B831BA9}" destId="{4262C6FE-26C2-45DA-BB49-598392D3991E}" srcOrd="0" destOrd="0" presId="urn:microsoft.com/office/officeart/2005/8/layout/venn1"/>
    <dgm:cxn modelId="{95C7E6A4-E5A7-4878-9724-808C5AE91631}" type="presOf" srcId="{81C989F5-8CA6-43CB-9CA4-6AE253E01FDE}" destId="{04E937CA-57B9-4426-86BA-F53FB62875A4}" srcOrd="0" destOrd="0" presId="urn:microsoft.com/office/officeart/2005/8/layout/venn1"/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4DEF560B-6DAB-405B-8456-86838E521906}" type="presOf" srcId="{32F6CE4F-806A-4B87-AC55-8BCC5B831BA9}" destId="{325E5A29-3C8F-4174-8E7E-C917E450F590}" srcOrd="1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295B94E1-F6A9-4388-AE08-CEF75B44977C}" type="presParOf" srcId="{04E937CA-57B9-4426-86BA-F53FB62875A4}" destId="{6CAD54EE-E1FE-4245-BB93-27C493FA9F07}" srcOrd="0" destOrd="0" presId="urn:microsoft.com/office/officeart/2005/8/layout/venn1"/>
    <dgm:cxn modelId="{633B3FA8-920D-484A-A6D4-1505E7ED3805}" type="presParOf" srcId="{04E937CA-57B9-4426-86BA-F53FB62875A4}" destId="{736CB41D-5606-483F-8A2C-94D1DD3BBF7B}" srcOrd="1" destOrd="0" presId="urn:microsoft.com/office/officeart/2005/8/layout/venn1"/>
    <dgm:cxn modelId="{3E21A1DB-ADA2-4ECC-A2B3-66C3F520A7D2}" type="presParOf" srcId="{04E937CA-57B9-4426-86BA-F53FB62875A4}" destId="{4262C6FE-26C2-45DA-BB49-598392D3991E}" srcOrd="2" destOrd="0" presId="urn:microsoft.com/office/officeart/2005/8/layout/venn1"/>
    <dgm:cxn modelId="{48F2DCF2-35E8-46A0-9267-DF37607BD93F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C989F5-8CA6-43CB-9CA4-6AE253E01FDE}" type="doc">
      <dgm:prSet loTypeId="urn:microsoft.com/office/officeart/2005/8/layout/venn1" loCatId="relationship" qsTypeId="urn:microsoft.com/office/officeart/2005/8/quickstyle/simple5" qsCatId="simple" csTypeId="urn:microsoft.com/office/officeart/2005/8/colors/accent3_2" csCatId="accent3" phldr="1"/>
      <dgm:spPr/>
    </dgm:pt>
    <dgm:pt modelId="{18ED7489-E5B9-452E-AD64-ECD9DBED9E9F}">
      <dgm:prSet phldrT="[Text]" custT="1"/>
      <dgm:spPr/>
      <dgm:t>
        <a:bodyPr/>
        <a:lstStyle/>
        <a:p>
          <a:pPr algn="l"/>
          <a:r>
            <a:rPr lang="en-US" sz="2800" dirty="0" smtClean="0"/>
            <a:t>Before</a:t>
          </a:r>
          <a:endParaRPr lang="en-US" sz="2800" dirty="0"/>
        </a:p>
      </dgm:t>
    </dgm:pt>
    <dgm:pt modelId="{B1EB4296-832A-43AF-875B-7860D053A93D}" type="parTrans" cxnId="{78FDCCEC-AA35-4E98-B863-C21C29548F4C}">
      <dgm:prSet/>
      <dgm:spPr/>
      <dgm:t>
        <a:bodyPr/>
        <a:lstStyle/>
        <a:p>
          <a:endParaRPr lang="en-US"/>
        </a:p>
      </dgm:t>
    </dgm:pt>
    <dgm:pt modelId="{D71DA61E-48A8-443B-9C26-D5A01D00CAE0}" type="sibTrans" cxnId="{78FDCCEC-AA35-4E98-B863-C21C29548F4C}">
      <dgm:prSet/>
      <dgm:spPr/>
      <dgm:t>
        <a:bodyPr/>
        <a:lstStyle/>
        <a:p>
          <a:endParaRPr lang="en-US"/>
        </a:p>
      </dgm:t>
    </dgm:pt>
    <dgm:pt modelId="{32F6CE4F-806A-4B87-AC55-8BCC5B831BA9}">
      <dgm:prSet phldrT="[Text]" custT="1"/>
      <dgm:spPr/>
      <dgm:t>
        <a:bodyPr/>
        <a:lstStyle/>
        <a:p>
          <a:pPr algn="r"/>
          <a:r>
            <a:rPr lang="en-US" sz="2800" dirty="0" smtClean="0"/>
            <a:t>After</a:t>
          </a:r>
          <a:endParaRPr lang="en-US" sz="2800" dirty="0"/>
        </a:p>
      </dgm:t>
    </dgm:pt>
    <dgm:pt modelId="{E41A0605-A4C1-444A-8983-FFEF08D7F999}" type="parTrans" cxnId="{1DEC5A2A-C68F-4394-9881-C39A01734A20}">
      <dgm:prSet/>
      <dgm:spPr/>
      <dgm:t>
        <a:bodyPr/>
        <a:lstStyle/>
        <a:p>
          <a:endParaRPr lang="en-US"/>
        </a:p>
      </dgm:t>
    </dgm:pt>
    <dgm:pt modelId="{BF297B2D-E576-41FB-8A07-C1FAEDDB7839}" type="sibTrans" cxnId="{1DEC5A2A-C68F-4394-9881-C39A01734A20}">
      <dgm:prSet/>
      <dgm:spPr/>
      <dgm:t>
        <a:bodyPr/>
        <a:lstStyle/>
        <a:p>
          <a:endParaRPr lang="en-US"/>
        </a:p>
      </dgm:t>
    </dgm:pt>
    <dgm:pt modelId="{04E937CA-57B9-4426-86BA-F53FB62875A4}" type="pres">
      <dgm:prSet presAssocID="{81C989F5-8CA6-43CB-9CA4-6AE253E01FDE}" presName="compositeShape" presStyleCnt="0">
        <dgm:presLayoutVars>
          <dgm:chMax val="7"/>
          <dgm:dir/>
          <dgm:resizeHandles val="exact"/>
        </dgm:presLayoutVars>
      </dgm:prSet>
      <dgm:spPr/>
    </dgm:pt>
    <dgm:pt modelId="{6CAD54EE-E1FE-4245-BB93-27C493FA9F07}" type="pres">
      <dgm:prSet presAssocID="{18ED7489-E5B9-452E-AD64-ECD9DBED9E9F}" presName="circ1" presStyleLbl="vennNode1" presStyleIdx="0" presStyleCnt="2" custScaleX="121396"/>
      <dgm:spPr/>
      <dgm:t>
        <a:bodyPr/>
        <a:lstStyle/>
        <a:p>
          <a:endParaRPr lang="en-US"/>
        </a:p>
      </dgm:t>
    </dgm:pt>
    <dgm:pt modelId="{736CB41D-5606-483F-8A2C-94D1DD3BBF7B}" type="pres">
      <dgm:prSet presAssocID="{18ED7489-E5B9-452E-AD64-ECD9DBED9E9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2C6FE-26C2-45DA-BB49-598392D3991E}" type="pres">
      <dgm:prSet presAssocID="{32F6CE4F-806A-4B87-AC55-8BCC5B831BA9}" presName="circ2" presStyleLbl="vennNode1" presStyleIdx="1" presStyleCnt="2" custScaleX="130105"/>
      <dgm:spPr/>
      <dgm:t>
        <a:bodyPr/>
        <a:lstStyle/>
        <a:p>
          <a:endParaRPr lang="en-US"/>
        </a:p>
      </dgm:t>
    </dgm:pt>
    <dgm:pt modelId="{325E5A29-3C8F-4174-8E7E-C917E450F590}" type="pres">
      <dgm:prSet presAssocID="{32F6CE4F-806A-4B87-AC55-8BCC5B831B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C5A2A-C68F-4394-9881-C39A01734A20}" srcId="{81C989F5-8CA6-43CB-9CA4-6AE253E01FDE}" destId="{32F6CE4F-806A-4B87-AC55-8BCC5B831BA9}" srcOrd="1" destOrd="0" parTransId="{E41A0605-A4C1-444A-8983-FFEF08D7F999}" sibTransId="{BF297B2D-E576-41FB-8A07-C1FAEDDB7839}"/>
    <dgm:cxn modelId="{BA80090A-B123-4BB3-8697-35DD2CA32DF1}" type="presOf" srcId="{32F6CE4F-806A-4B87-AC55-8BCC5B831BA9}" destId="{4262C6FE-26C2-45DA-BB49-598392D3991E}" srcOrd="0" destOrd="0" presId="urn:microsoft.com/office/officeart/2005/8/layout/venn1"/>
    <dgm:cxn modelId="{5BF138E0-3C3E-4DC2-B241-947A629B4955}" type="presOf" srcId="{32F6CE4F-806A-4B87-AC55-8BCC5B831BA9}" destId="{325E5A29-3C8F-4174-8E7E-C917E450F590}" srcOrd="1" destOrd="0" presId="urn:microsoft.com/office/officeart/2005/8/layout/venn1"/>
    <dgm:cxn modelId="{D1631674-00AB-4804-ACCA-6ED3EF5265C3}" type="presOf" srcId="{18ED7489-E5B9-452E-AD64-ECD9DBED9E9F}" destId="{736CB41D-5606-483F-8A2C-94D1DD3BBF7B}" srcOrd="1" destOrd="0" presId="urn:microsoft.com/office/officeart/2005/8/layout/venn1"/>
    <dgm:cxn modelId="{78FDCCEC-AA35-4E98-B863-C21C29548F4C}" srcId="{81C989F5-8CA6-43CB-9CA4-6AE253E01FDE}" destId="{18ED7489-E5B9-452E-AD64-ECD9DBED9E9F}" srcOrd="0" destOrd="0" parTransId="{B1EB4296-832A-43AF-875B-7860D053A93D}" sibTransId="{D71DA61E-48A8-443B-9C26-D5A01D00CAE0}"/>
    <dgm:cxn modelId="{8E8DF4D9-9D25-425F-AD83-E770DC2C37CD}" type="presOf" srcId="{81C989F5-8CA6-43CB-9CA4-6AE253E01FDE}" destId="{04E937CA-57B9-4426-86BA-F53FB62875A4}" srcOrd="0" destOrd="0" presId="urn:microsoft.com/office/officeart/2005/8/layout/venn1"/>
    <dgm:cxn modelId="{DB844470-F0E4-4609-A8E0-1E285AA5662A}" type="presOf" srcId="{18ED7489-E5B9-452E-AD64-ECD9DBED9E9F}" destId="{6CAD54EE-E1FE-4245-BB93-27C493FA9F07}" srcOrd="0" destOrd="0" presId="urn:microsoft.com/office/officeart/2005/8/layout/venn1"/>
    <dgm:cxn modelId="{CABEABA9-2606-421B-A41E-D52E37636F08}" type="presParOf" srcId="{04E937CA-57B9-4426-86BA-F53FB62875A4}" destId="{6CAD54EE-E1FE-4245-BB93-27C493FA9F07}" srcOrd="0" destOrd="0" presId="urn:microsoft.com/office/officeart/2005/8/layout/venn1"/>
    <dgm:cxn modelId="{9BFA2458-182E-44C0-8BBA-9884D9723791}" type="presParOf" srcId="{04E937CA-57B9-4426-86BA-F53FB62875A4}" destId="{736CB41D-5606-483F-8A2C-94D1DD3BBF7B}" srcOrd="1" destOrd="0" presId="urn:microsoft.com/office/officeart/2005/8/layout/venn1"/>
    <dgm:cxn modelId="{4F75E263-8111-4476-81B5-216DF1CB4507}" type="presParOf" srcId="{04E937CA-57B9-4426-86BA-F53FB62875A4}" destId="{4262C6FE-26C2-45DA-BB49-598392D3991E}" srcOrd="2" destOrd="0" presId="urn:microsoft.com/office/officeart/2005/8/layout/venn1"/>
    <dgm:cxn modelId="{407BC7A5-1090-4960-8F17-2C3AA01B8E17}" type="presParOf" srcId="{04E937CA-57B9-4426-86BA-F53FB62875A4}" destId="{325E5A29-3C8F-4174-8E7E-C917E450F59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577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8664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438411" y="304786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031095" y="813462"/>
        <a:ext cx="3235929" cy="32963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958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9045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540602" y="395859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133286" y="904534"/>
        <a:ext cx="3235929" cy="3296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577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8664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540602" y="357759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133286" y="866434"/>
        <a:ext cx="3235929" cy="3296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577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8664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540602" y="357759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133286" y="866434"/>
        <a:ext cx="3235929" cy="32963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577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8664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540602" y="357759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133286" y="866434"/>
        <a:ext cx="3235929" cy="32963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D54EE-E1FE-4245-BB93-27C493FA9F07}">
      <dsp:nvSpPr>
        <dsp:cNvPr id="0" name=""/>
        <dsp:cNvSpPr/>
      </dsp:nvSpPr>
      <dsp:spPr>
        <a:xfrm>
          <a:off x="-380518" y="357759"/>
          <a:ext cx="5236637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Before</a:t>
          </a:r>
          <a:endParaRPr lang="en-US" sz="2800" kern="1200" dirty="0"/>
        </a:p>
      </dsp:txBody>
      <dsp:txXfrm>
        <a:off x="350723" y="866434"/>
        <a:ext cx="3019322" cy="3296330"/>
      </dsp:txXfrm>
    </dsp:sp>
    <dsp:sp modelId="{4262C6FE-26C2-45DA-BB49-598392D3991E}">
      <dsp:nvSpPr>
        <dsp:cNvPr id="0" name=""/>
        <dsp:cNvSpPr/>
      </dsp:nvSpPr>
      <dsp:spPr>
        <a:xfrm>
          <a:off x="2540602" y="357759"/>
          <a:ext cx="5612315" cy="431368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After</a:t>
          </a:r>
          <a:endParaRPr lang="en-US" sz="2800" kern="1200" dirty="0"/>
        </a:p>
      </dsp:txBody>
      <dsp:txXfrm>
        <a:off x="4133286" y="866434"/>
        <a:ext cx="3235929" cy="3296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2F1503-EE94-403B-ACEB-B6F5BE9F6A8D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0D83B1F-764C-409C-8486-0807101F95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951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4E188-D5CA-4EF9-8205-F8A6AFBAF754}" type="datetimeFigureOut">
              <a:rPr lang="en-US" smtClean="0"/>
              <a:pPr/>
              <a:t>8/15/11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A18FF-4EA4-4D3D-9694-C3E856C231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Marzano’s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i="1" u="sng" dirty="0" smtClean="0"/>
              <a:t>Classroom Instruction that Works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Identifying </a:t>
            </a:r>
            <a:r>
              <a:rPr lang="en-US" dirty="0"/>
              <a:t>similarities and differences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Summarizing and note taking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Reinforcing effort and providing recognition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Homework and practice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Nonlinguistic representations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Cooperative learning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Setting objectives and providing feedback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Generating and testing hypotheses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Cues, questions, and advance organizers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INCREASE STUDENT ENGAGEMENT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200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 LEARNING ENVIRONMENTS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200"/>
          <a:ext cx="77724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SUPPORT INNOVATORS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200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PERSONALIZE PROFESSIONAL GROWTH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199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ENHANCE COMMUNICATION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199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COLLABORATE TO MAKE DECISIONS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00199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66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Marzano’s Classroom Instruction that Works</vt:lpstr>
      <vt:lpstr>INCREASE STUDENT ENGAGEMENT</vt:lpstr>
      <vt:lpstr>TRANSFORM LEARNING ENVIRONMENTS</vt:lpstr>
      <vt:lpstr>SUPPORT INNOVATORS</vt:lpstr>
      <vt:lpstr>PERSONALIZE PROFESSIONAL GROWTH</vt:lpstr>
      <vt:lpstr>ENHANCE COMMUNICATION</vt:lpstr>
      <vt:lpstr>COLLABORATE TO MAKE DECISIONS</vt:lpstr>
    </vt:vector>
  </TitlesOfParts>
  <Company>Missoula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INCREASE STUDENT ENGAGEMENT</dc:title>
  <dc:creator>jabennett</dc:creator>
  <cp:lastModifiedBy>Heather Davis Schmidt</cp:lastModifiedBy>
  <cp:revision>7</cp:revision>
  <dcterms:created xsi:type="dcterms:W3CDTF">2011-08-09T23:21:18Z</dcterms:created>
  <dcterms:modified xsi:type="dcterms:W3CDTF">2011-08-16T03:53:57Z</dcterms:modified>
</cp:coreProperties>
</file>