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9"/>
  </p:handoutMasterIdLst>
  <p:sldIdLst>
    <p:sldId id="262" r:id="rId2"/>
    <p:sldId id="256" r:id="rId3"/>
    <p:sldId id="257" r:id="rId4"/>
    <p:sldId id="258" r:id="rId5"/>
    <p:sldId id="259" r:id="rId6"/>
    <p:sldId id="260" r:id="rId7"/>
    <p:sldId id="261" r:id="rId8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1" d="100"/>
          <a:sy n="71" d="100"/>
        </p:scale>
        <p:origin x="-240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handoutMaster" Target="handoutMasters/handoutMaster1.xml"/><Relationship Id="rId10" Type="http://schemas.openxmlformats.org/officeDocument/2006/relationships/printerSettings" Target="printerSettings/printerSettings1.bin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1C989F5-8CA6-43CB-9CA4-6AE253E01FDE}" type="doc">
      <dgm:prSet loTypeId="urn:microsoft.com/office/officeart/2005/8/layout/venn1" loCatId="relationship" qsTypeId="urn:microsoft.com/office/officeart/2005/8/quickstyle/simple5" qsCatId="simple" csTypeId="urn:microsoft.com/office/officeart/2005/8/colors/accent3_2" csCatId="accent3" phldr="1"/>
      <dgm:spPr/>
    </dgm:pt>
    <dgm:pt modelId="{18ED7489-E5B9-452E-AD64-ECD9DBED9E9F}">
      <dgm:prSet phldrT="[Text]" custT="1"/>
      <dgm:spPr/>
      <dgm:t>
        <a:bodyPr/>
        <a:lstStyle/>
        <a:p>
          <a:pPr algn="l"/>
          <a:r>
            <a:rPr lang="en-US" sz="2800" dirty="0" smtClean="0"/>
            <a:t>Before</a:t>
          </a:r>
          <a:endParaRPr lang="en-US" sz="2800" dirty="0"/>
        </a:p>
      </dgm:t>
    </dgm:pt>
    <dgm:pt modelId="{B1EB4296-832A-43AF-875B-7860D053A93D}" type="parTrans" cxnId="{78FDCCEC-AA35-4E98-B863-C21C29548F4C}">
      <dgm:prSet/>
      <dgm:spPr/>
      <dgm:t>
        <a:bodyPr/>
        <a:lstStyle/>
        <a:p>
          <a:endParaRPr lang="en-US"/>
        </a:p>
      </dgm:t>
    </dgm:pt>
    <dgm:pt modelId="{D71DA61E-48A8-443B-9C26-D5A01D00CAE0}" type="sibTrans" cxnId="{78FDCCEC-AA35-4E98-B863-C21C29548F4C}">
      <dgm:prSet/>
      <dgm:spPr/>
      <dgm:t>
        <a:bodyPr/>
        <a:lstStyle/>
        <a:p>
          <a:endParaRPr lang="en-US"/>
        </a:p>
      </dgm:t>
    </dgm:pt>
    <dgm:pt modelId="{32F6CE4F-806A-4B87-AC55-8BCC5B831BA9}">
      <dgm:prSet phldrT="[Text]" custT="1"/>
      <dgm:spPr/>
      <dgm:t>
        <a:bodyPr/>
        <a:lstStyle/>
        <a:p>
          <a:pPr algn="r"/>
          <a:r>
            <a:rPr lang="en-US" sz="2800" dirty="0" smtClean="0"/>
            <a:t>After</a:t>
          </a:r>
          <a:endParaRPr lang="en-US" sz="2800" dirty="0"/>
        </a:p>
      </dgm:t>
    </dgm:pt>
    <dgm:pt modelId="{E41A0605-A4C1-444A-8983-FFEF08D7F999}" type="parTrans" cxnId="{1DEC5A2A-C68F-4394-9881-C39A01734A20}">
      <dgm:prSet/>
      <dgm:spPr/>
      <dgm:t>
        <a:bodyPr/>
        <a:lstStyle/>
        <a:p>
          <a:endParaRPr lang="en-US"/>
        </a:p>
      </dgm:t>
    </dgm:pt>
    <dgm:pt modelId="{BF297B2D-E576-41FB-8A07-C1FAEDDB7839}" type="sibTrans" cxnId="{1DEC5A2A-C68F-4394-9881-C39A01734A20}">
      <dgm:prSet/>
      <dgm:spPr/>
      <dgm:t>
        <a:bodyPr/>
        <a:lstStyle/>
        <a:p>
          <a:endParaRPr lang="en-US"/>
        </a:p>
      </dgm:t>
    </dgm:pt>
    <dgm:pt modelId="{04E937CA-57B9-4426-86BA-F53FB62875A4}" type="pres">
      <dgm:prSet presAssocID="{81C989F5-8CA6-43CB-9CA4-6AE253E01FDE}" presName="compositeShape" presStyleCnt="0">
        <dgm:presLayoutVars>
          <dgm:chMax val="7"/>
          <dgm:dir/>
          <dgm:resizeHandles val="exact"/>
        </dgm:presLayoutVars>
      </dgm:prSet>
      <dgm:spPr/>
    </dgm:pt>
    <dgm:pt modelId="{6CAD54EE-E1FE-4245-BB93-27C493FA9F07}" type="pres">
      <dgm:prSet presAssocID="{18ED7489-E5B9-452E-AD64-ECD9DBED9E9F}" presName="circ1" presStyleLbl="vennNode1" presStyleIdx="0" presStyleCnt="2" custScaleX="121396"/>
      <dgm:spPr/>
      <dgm:t>
        <a:bodyPr/>
        <a:lstStyle/>
        <a:p>
          <a:endParaRPr lang="en-US"/>
        </a:p>
      </dgm:t>
    </dgm:pt>
    <dgm:pt modelId="{736CB41D-5606-483F-8A2C-94D1DD3BBF7B}" type="pres">
      <dgm:prSet presAssocID="{18ED7489-E5B9-452E-AD64-ECD9DBED9E9F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62C6FE-26C2-45DA-BB49-598392D3991E}" type="pres">
      <dgm:prSet presAssocID="{32F6CE4F-806A-4B87-AC55-8BCC5B831BA9}" presName="circ2" presStyleLbl="vennNode1" presStyleIdx="1" presStyleCnt="2" custScaleX="130105" custLinFactNeighborX="-2369" custLinFactNeighborY="-1228"/>
      <dgm:spPr/>
      <dgm:t>
        <a:bodyPr/>
        <a:lstStyle/>
        <a:p>
          <a:endParaRPr lang="en-US"/>
        </a:p>
      </dgm:t>
    </dgm:pt>
    <dgm:pt modelId="{325E5A29-3C8F-4174-8E7E-C917E450F590}" type="pres">
      <dgm:prSet presAssocID="{32F6CE4F-806A-4B87-AC55-8BCC5B831BA9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4135F43-1440-4F16-B23B-7B1E9CF9A4F7}" type="presOf" srcId="{32F6CE4F-806A-4B87-AC55-8BCC5B831BA9}" destId="{325E5A29-3C8F-4174-8E7E-C917E450F590}" srcOrd="1" destOrd="0" presId="urn:microsoft.com/office/officeart/2005/8/layout/venn1"/>
    <dgm:cxn modelId="{D3E32A97-9A0E-4A88-B0B9-4D69B0B42C10}" type="presOf" srcId="{81C989F5-8CA6-43CB-9CA4-6AE253E01FDE}" destId="{04E937CA-57B9-4426-86BA-F53FB62875A4}" srcOrd="0" destOrd="0" presId="urn:microsoft.com/office/officeart/2005/8/layout/venn1"/>
    <dgm:cxn modelId="{D5FA8D98-FE99-4EF9-8EE0-BAA8FF03A0C8}" type="presOf" srcId="{18ED7489-E5B9-452E-AD64-ECD9DBED9E9F}" destId="{736CB41D-5606-483F-8A2C-94D1DD3BBF7B}" srcOrd="1" destOrd="0" presId="urn:microsoft.com/office/officeart/2005/8/layout/venn1"/>
    <dgm:cxn modelId="{1DEC5A2A-C68F-4394-9881-C39A01734A20}" srcId="{81C989F5-8CA6-43CB-9CA4-6AE253E01FDE}" destId="{32F6CE4F-806A-4B87-AC55-8BCC5B831BA9}" srcOrd="1" destOrd="0" parTransId="{E41A0605-A4C1-444A-8983-FFEF08D7F999}" sibTransId="{BF297B2D-E576-41FB-8A07-C1FAEDDB7839}"/>
    <dgm:cxn modelId="{A1934F07-D638-4E44-A4C9-200427C7C292}" type="presOf" srcId="{32F6CE4F-806A-4B87-AC55-8BCC5B831BA9}" destId="{4262C6FE-26C2-45DA-BB49-598392D3991E}" srcOrd="0" destOrd="0" presId="urn:microsoft.com/office/officeart/2005/8/layout/venn1"/>
    <dgm:cxn modelId="{198B9646-58A4-4765-B09D-A28AA0C3321E}" type="presOf" srcId="{18ED7489-E5B9-452E-AD64-ECD9DBED9E9F}" destId="{6CAD54EE-E1FE-4245-BB93-27C493FA9F07}" srcOrd="0" destOrd="0" presId="urn:microsoft.com/office/officeart/2005/8/layout/venn1"/>
    <dgm:cxn modelId="{78FDCCEC-AA35-4E98-B863-C21C29548F4C}" srcId="{81C989F5-8CA6-43CB-9CA4-6AE253E01FDE}" destId="{18ED7489-E5B9-452E-AD64-ECD9DBED9E9F}" srcOrd="0" destOrd="0" parTransId="{B1EB4296-832A-43AF-875B-7860D053A93D}" sibTransId="{D71DA61E-48A8-443B-9C26-D5A01D00CAE0}"/>
    <dgm:cxn modelId="{E609A073-EECF-4F82-8E5D-9F3B905E5704}" type="presParOf" srcId="{04E937CA-57B9-4426-86BA-F53FB62875A4}" destId="{6CAD54EE-E1FE-4245-BB93-27C493FA9F07}" srcOrd="0" destOrd="0" presId="urn:microsoft.com/office/officeart/2005/8/layout/venn1"/>
    <dgm:cxn modelId="{65B93A08-92B6-4C88-9044-C554F65862AF}" type="presParOf" srcId="{04E937CA-57B9-4426-86BA-F53FB62875A4}" destId="{736CB41D-5606-483F-8A2C-94D1DD3BBF7B}" srcOrd="1" destOrd="0" presId="urn:microsoft.com/office/officeart/2005/8/layout/venn1"/>
    <dgm:cxn modelId="{3A34E856-1FA8-42DC-9EE7-6F5677E08E1D}" type="presParOf" srcId="{04E937CA-57B9-4426-86BA-F53FB62875A4}" destId="{4262C6FE-26C2-45DA-BB49-598392D3991E}" srcOrd="2" destOrd="0" presId="urn:microsoft.com/office/officeart/2005/8/layout/venn1"/>
    <dgm:cxn modelId="{8A51074C-E310-4B00-9525-3280DFAEE6B3}" type="presParOf" srcId="{04E937CA-57B9-4426-86BA-F53FB62875A4}" destId="{325E5A29-3C8F-4174-8E7E-C917E450F590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1C989F5-8CA6-43CB-9CA4-6AE253E01FDE}" type="doc">
      <dgm:prSet loTypeId="urn:microsoft.com/office/officeart/2005/8/layout/venn1" loCatId="relationship" qsTypeId="urn:microsoft.com/office/officeart/2005/8/quickstyle/simple5" qsCatId="simple" csTypeId="urn:microsoft.com/office/officeart/2005/8/colors/accent3_2" csCatId="accent3" phldr="1"/>
      <dgm:spPr/>
    </dgm:pt>
    <dgm:pt modelId="{18ED7489-E5B9-452E-AD64-ECD9DBED9E9F}">
      <dgm:prSet phldrT="[Text]" custT="1"/>
      <dgm:spPr/>
      <dgm:t>
        <a:bodyPr/>
        <a:lstStyle/>
        <a:p>
          <a:pPr algn="l"/>
          <a:r>
            <a:rPr lang="en-US" sz="2800" dirty="0" smtClean="0"/>
            <a:t>Before</a:t>
          </a:r>
          <a:endParaRPr lang="en-US" sz="2800" dirty="0"/>
        </a:p>
      </dgm:t>
    </dgm:pt>
    <dgm:pt modelId="{B1EB4296-832A-43AF-875B-7860D053A93D}" type="parTrans" cxnId="{78FDCCEC-AA35-4E98-B863-C21C29548F4C}">
      <dgm:prSet/>
      <dgm:spPr/>
      <dgm:t>
        <a:bodyPr/>
        <a:lstStyle/>
        <a:p>
          <a:endParaRPr lang="en-US"/>
        </a:p>
      </dgm:t>
    </dgm:pt>
    <dgm:pt modelId="{D71DA61E-48A8-443B-9C26-D5A01D00CAE0}" type="sibTrans" cxnId="{78FDCCEC-AA35-4E98-B863-C21C29548F4C}">
      <dgm:prSet/>
      <dgm:spPr/>
      <dgm:t>
        <a:bodyPr/>
        <a:lstStyle/>
        <a:p>
          <a:endParaRPr lang="en-US"/>
        </a:p>
      </dgm:t>
    </dgm:pt>
    <dgm:pt modelId="{32F6CE4F-806A-4B87-AC55-8BCC5B831BA9}">
      <dgm:prSet phldrT="[Text]" custT="1"/>
      <dgm:spPr/>
      <dgm:t>
        <a:bodyPr/>
        <a:lstStyle/>
        <a:p>
          <a:pPr algn="r"/>
          <a:r>
            <a:rPr lang="en-US" sz="2800" dirty="0" smtClean="0"/>
            <a:t>After</a:t>
          </a:r>
          <a:endParaRPr lang="en-US" sz="2800" dirty="0"/>
        </a:p>
      </dgm:t>
    </dgm:pt>
    <dgm:pt modelId="{E41A0605-A4C1-444A-8983-FFEF08D7F999}" type="parTrans" cxnId="{1DEC5A2A-C68F-4394-9881-C39A01734A20}">
      <dgm:prSet/>
      <dgm:spPr/>
      <dgm:t>
        <a:bodyPr/>
        <a:lstStyle/>
        <a:p>
          <a:endParaRPr lang="en-US"/>
        </a:p>
      </dgm:t>
    </dgm:pt>
    <dgm:pt modelId="{BF297B2D-E576-41FB-8A07-C1FAEDDB7839}" type="sibTrans" cxnId="{1DEC5A2A-C68F-4394-9881-C39A01734A20}">
      <dgm:prSet/>
      <dgm:spPr/>
      <dgm:t>
        <a:bodyPr/>
        <a:lstStyle/>
        <a:p>
          <a:endParaRPr lang="en-US"/>
        </a:p>
      </dgm:t>
    </dgm:pt>
    <dgm:pt modelId="{04E937CA-57B9-4426-86BA-F53FB62875A4}" type="pres">
      <dgm:prSet presAssocID="{81C989F5-8CA6-43CB-9CA4-6AE253E01FDE}" presName="compositeShape" presStyleCnt="0">
        <dgm:presLayoutVars>
          <dgm:chMax val="7"/>
          <dgm:dir/>
          <dgm:resizeHandles val="exact"/>
        </dgm:presLayoutVars>
      </dgm:prSet>
      <dgm:spPr/>
    </dgm:pt>
    <dgm:pt modelId="{6CAD54EE-E1FE-4245-BB93-27C493FA9F07}" type="pres">
      <dgm:prSet presAssocID="{18ED7489-E5B9-452E-AD64-ECD9DBED9E9F}" presName="circ1" presStyleLbl="vennNode1" presStyleIdx="0" presStyleCnt="2" custScaleX="121396"/>
      <dgm:spPr/>
      <dgm:t>
        <a:bodyPr/>
        <a:lstStyle/>
        <a:p>
          <a:endParaRPr lang="en-US"/>
        </a:p>
      </dgm:t>
    </dgm:pt>
    <dgm:pt modelId="{736CB41D-5606-483F-8A2C-94D1DD3BBF7B}" type="pres">
      <dgm:prSet presAssocID="{18ED7489-E5B9-452E-AD64-ECD9DBED9E9F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62C6FE-26C2-45DA-BB49-598392D3991E}" type="pres">
      <dgm:prSet presAssocID="{32F6CE4F-806A-4B87-AC55-8BCC5B831BA9}" presName="circ2" presStyleLbl="vennNode1" presStyleIdx="1" presStyleCnt="2" custScaleX="130105"/>
      <dgm:spPr/>
      <dgm:t>
        <a:bodyPr/>
        <a:lstStyle/>
        <a:p>
          <a:endParaRPr lang="en-US"/>
        </a:p>
      </dgm:t>
    </dgm:pt>
    <dgm:pt modelId="{325E5A29-3C8F-4174-8E7E-C917E450F590}" type="pres">
      <dgm:prSet presAssocID="{32F6CE4F-806A-4B87-AC55-8BCC5B831BA9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DEC5A2A-C68F-4394-9881-C39A01734A20}" srcId="{81C989F5-8CA6-43CB-9CA4-6AE253E01FDE}" destId="{32F6CE4F-806A-4B87-AC55-8BCC5B831BA9}" srcOrd="1" destOrd="0" parTransId="{E41A0605-A4C1-444A-8983-FFEF08D7F999}" sibTransId="{BF297B2D-E576-41FB-8A07-C1FAEDDB7839}"/>
    <dgm:cxn modelId="{B6E18001-B2D0-43DA-8E72-11F8D993A4BF}" type="presOf" srcId="{18ED7489-E5B9-452E-AD64-ECD9DBED9E9F}" destId="{6CAD54EE-E1FE-4245-BB93-27C493FA9F07}" srcOrd="0" destOrd="0" presId="urn:microsoft.com/office/officeart/2005/8/layout/venn1"/>
    <dgm:cxn modelId="{C0D45933-CC30-4C5E-9CF5-82242F794F58}" type="presOf" srcId="{32F6CE4F-806A-4B87-AC55-8BCC5B831BA9}" destId="{325E5A29-3C8F-4174-8E7E-C917E450F590}" srcOrd="1" destOrd="0" presId="urn:microsoft.com/office/officeart/2005/8/layout/venn1"/>
    <dgm:cxn modelId="{F3165776-FD8E-40D0-BE83-2BEA5B496775}" type="presOf" srcId="{32F6CE4F-806A-4B87-AC55-8BCC5B831BA9}" destId="{4262C6FE-26C2-45DA-BB49-598392D3991E}" srcOrd="0" destOrd="0" presId="urn:microsoft.com/office/officeart/2005/8/layout/venn1"/>
    <dgm:cxn modelId="{588B036D-66C2-43F5-941C-B4A9B5E43693}" type="presOf" srcId="{81C989F5-8CA6-43CB-9CA4-6AE253E01FDE}" destId="{04E937CA-57B9-4426-86BA-F53FB62875A4}" srcOrd="0" destOrd="0" presId="urn:microsoft.com/office/officeart/2005/8/layout/venn1"/>
    <dgm:cxn modelId="{78FDCCEC-AA35-4E98-B863-C21C29548F4C}" srcId="{81C989F5-8CA6-43CB-9CA4-6AE253E01FDE}" destId="{18ED7489-E5B9-452E-AD64-ECD9DBED9E9F}" srcOrd="0" destOrd="0" parTransId="{B1EB4296-832A-43AF-875B-7860D053A93D}" sibTransId="{D71DA61E-48A8-443B-9C26-D5A01D00CAE0}"/>
    <dgm:cxn modelId="{EB6889FF-A7EF-48AE-B88A-81B81ACB4A11}" type="presOf" srcId="{18ED7489-E5B9-452E-AD64-ECD9DBED9E9F}" destId="{736CB41D-5606-483F-8A2C-94D1DD3BBF7B}" srcOrd="1" destOrd="0" presId="urn:microsoft.com/office/officeart/2005/8/layout/venn1"/>
    <dgm:cxn modelId="{67CA9152-6729-4FC2-8093-17B431AB4F6E}" type="presParOf" srcId="{04E937CA-57B9-4426-86BA-F53FB62875A4}" destId="{6CAD54EE-E1FE-4245-BB93-27C493FA9F07}" srcOrd="0" destOrd="0" presId="urn:microsoft.com/office/officeart/2005/8/layout/venn1"/>
    <dgm:cxn modelId="{A11913D9-DDBF-4AE9-92F9-3D384B18E750}" type="presParOf" srcId="{04E937CA-57B9-4426-86BA-F53FB62875A4}" destId="{736CB41D-5606-483F-8A2C-94D1DD3BBF7B}" srcOrd="1" destOrd="0" presId="urn:microsoft.com/office/officeart/2005/8/layout/venn1"/>
    <dgm:cxn modelId="{9C3BE506-6A39-44BE-9B6C-F3C80E04CEE3}" type="presParOf" srcId="{04E937CA-57B9-4426-86BA-F53FB62875A4}" destId="{4262C6FE-26C2-45DA-BB49-598392D3991E}" srcOrd="2" destOrd="0" presId="urn:microsoft.com/office/officeart/2005/8/layout/venn1"/>
    <dgm:cxn modelId="{633213EA-BE6A-4E15-A69A-961A6E94B347}" type="presParOf" srcId="{04E937CA-57B9-4426-86BA-F53FB62875A4}" destId="{325E5A29-3C8F-4174-8E7E-C917E450F590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81C989F5-8CA6-43CB-9CA4-6AE253E01FDE}" type="doc">
      <dgm:prSet loTypeId="urn:microsoft.com/office/officeart/2005/8/layout/venn1" loCatId="relationship" qsTypeId="urn:microsoft.com/office/officeart/2005/8/quickstyle/simple5" qsCatId="simple" csTypeId="urn:microsoft.com/office/officeart/2005/8/colors/accent3_2" csCatId="accent3" phldr="1"/>
      <dgm:spPr/>
    </dgm:pt>
    <dgm:pt modelId="{18ED7489-E5B9-452E-AD64-ECD9DBED9E9F}">
      <dgm:prSet phldrT="[Text]" custT="1"/>
      <dgm:spPr/>
      <dgm:t>
        <a:bodyPr/>
        <a:lstStyle/>
        <a:p>
          <a:pPr algn="l"/>
          <a:r>
            <a:rPr lang="en-US" sz="2800" dirty="0" smtClean="0"/>
            <a:t>Before</a:t>
          </a:r>
          <a:endParaRPr lang="en-US" sz="2800" dirty="0"/>
        </a:p>
      </dgm:t>
    </dgm:pt>
    <dgm:pt modelId="{B1EB4296-832A-43AF-875B-7860D053A93D}" type="parTrans" cxnId="{78FDCCEC-AA35-4E98-B863-C21C29548F4C}">
      <dgm:prSet/>
      <dgm:spPr/>
      <dgm:t>
        <a:bodyPr/>
        <a:lstStyle/>
        <a:p>
          <a:endParaRPr lang="en-US"/>
        </a:p>
      </dgm:t>
    </dgm:pt>
    <dgm:pt modelId="{D71DA61E-48A8-443B-9C26-D5A01D00CAE0}" type="sibTrans" cxnId="{78FDCCEC-AA35-4E98-B863-C21C29548F4C}">
      <dgm:prSet/>
      <dgm:spPr/>
      <dgm:t>
        <a:bodyPr/>
        <a:lstStyle/>
        <a:p>
          <a:endParaRPr lang="en-US"/>
        </a:p>
      </dgm:t>
    </dgm:pt>
    <dgm:pt modelId="{32F6CE4F-806A-4B87-AC55-8BCC5B831BA9}">
      <dgm:prSet phldrT="[Text]" custT="1"/>
      <dgm:spPr/>
      <dgm:t>
        <a:bodyPr/>
        <a:lstStyle/>
        <a:p>
          <a:pPr algn="r"/>
          <a:r>
            <a:rPr lang="en-US" sz="2800" dirty="0" smtClean="0"/>
            <a:t>After</a:t>
          </a:r>
          <a:endParaRPr lang="en-US" sz="2800" dirty="0"/>
        </a:p>
      </dgm:t>
    </dgm:pt>
    <dgm:pt modelId="{E41A0605-A4C1-444A-8983-FFEF08D7F999}" type="parTrans" cxnId="{1DEC5A2A-C68F-4394-9881-C39A01734A20}">
      <dgm:prSet/>
      <dgm:spPr/>
      <dgm:t>
        <a:bodyPr/>
        <a:lstStyle/>
        <a:p>
          <a:endParaRPr lang="en-US"/>
        </a:p>
      </dgm:t>
    </dgm:pt>
    <dgm:pt modelId="{BF297B2D-E576-41FB-8A07-C1FAEDDB7839}" type="sibTrans" cxnId="{1DEC5A2A-C68F-4394-9881-C39A01734A20}">
      <dgm:prSet/>
      <dgm:spPr/>
      <dgm:t>
        <a:bodyPr/>
        <a:lstStyle/>
        <a:p>
          <a:endParaRPr lang="en-US"/>
        </a:p>
      </dgm:t>
    </dgm:pt>
    <dgm:pt modelId="{04E937CA-57B9-4426-86BA-F53FB62875A4}" type="pres">
      <dgm:prSet presAssocID="{81C989F5-8CA6-43CB-9CA4-6AE253E01FDE}" presName="compositeShape" presStyleCnt="0">
        <dgm:presLayoutVars>
          <dgm:chMax val="7"/>
          <dgm:dir/>
          <dgm:resizeHandles val="exact"/>
        </dgm:presLayoutVars>
      </dgm:prSet>
      <dgm:spPr/>
    </dgm:pt>
    <dgm:pt modelId="{6CAD54EE-E1FE-4245-BB93-27C493FA9F07}" type="pres">
      <dgm:prSet presAssocID="{18ED7489-E5B9-452E-AD64-ECD9DBED9E9F}" presName="circ1" presStyleLbl="vennNode1" presStyleIdx="0" presStyleCnt="2" custScaleX="121396"/>
      <dgm:spPr/>
      <dgm:t>
        <a:bodyPr/>
        <a:lstStyle/>
        <a:p>
          <a:endParaRPr lang="en-US"/>
        </a:p>
      </dgm:t>
    </dgm:pt>
    <dgm:pt modelId="{736CB41D-5606-483F-8A2C-94D1DD3BBF7B}" type="pres">
      <dgm:prSet presAssocID="{18ED7489-E5B9-452E-AD64-ECD9DBED9E9F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62C6FE-26C2-45DA-BB49-598392D3991E}" type="pres">
      <dgm:prSet presAssocID="{32F6CE4F-806A-4B87-AC55-8BCC5B831BA9}" presName="circ2" presStyleLbl="vennNode1" presStyleIdx="1" presStyleCnt="2" custScaleX="130105"/>
      <dgm:spPr/>
      <dgm:t>
        <a:bodyPr/>
        <a:lstStyle/>
        <a:p>
          <a:endParaRPr lang="en-US"/>
        </a:p>
      </dgm:t>
    </dgm:pt>
    <dgm:pt modelId="{325E5A29-3C8F-4174-8E7E-C917E450F590}" type="pres">
      <dgm:prSet presAssocID="{32F6CE4F-806A-4B87-AC55-8BCC5B831BA9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DEC5A2A-C68F-4394-9881-C39A01734A20}" srcId="{81C989F5-8CA6-43CB-9CA4-6AE253E01FDE}" destId="{32F6CE4F-806A-4B87-AC55-8BCC5B831BA9}" srcOrd="1" destOrd="0" parTransId="{E41A0605-A4C1-444A-8983-FFEF08D7F999}" sibTransId="{BF297B2D-E576-41FB-8A07-C1FAEDDB7839}"/>
    <dgm:cxn modelId="{38070ACF-10CE-40C0-8C6E-59472F9ADBA9}" type="presOf" srcId="{32F6CE4F-806A-4B87-AC55-8BCC5B831BA9}" destId="{325E5A29-3C8F-4174-8E7E-C917E450F590}" srcOrd="1" destOrd="0" presId="urn:microsoft.com/office/officeart/2005/8/layout/venn1"/>
    <dgm:cxn modelId="{30A97E64-167D-4CFB-9F28-2E8324355598}" type="presOf" srcId="{81C989F5-8CA6-43CB-9CA4-6AE253E01FDE}" destId="{04E937CA-57B9-4426-86BA-F53FB62875A4}" srcOrd="0" destOrd="0" presId="urn:microsoft.com/office/officeart/2005/8/layout/venn1"/>
    <dgm:cxn modelId="{4A8288FE-BCCA-4019-89DF-BE983DDD7FBB}" type="presOf" srcId="{18ED7489-E5B9-452E-AD64-ECD9DBED9E9F}" destId="{736CB41D-5606-483F-8A2C-94D1DD3BBF7B}" srcOrd="1" destOrd="0" presId="urn:microsoft.com/office/officeart/2005/8/layout/venn1"/>
    <dgm:cxn modelId="{C087F487-2049-417D-8EA2-4ECED6717D47}" type="presOf" srcId="{32F6CE4F-806A-4B87-AC55-8BCC5B831BA9}" destId="{4262C6FE-26C2-45DA-BB49-598392D3991E}" srcOrd="0" destOrd="0" presId="urn:microsoft.com/office/officeart/2005/8/layout/venn1"/>
    <dgm:cxn modelId="{78FDCCEC-AA35-4E98-B863-C21C29548F4C}" srcId="{81C989F5-8CA6-43CB-9CA4-6AE253E01FDE}" destId="{18ED7489-E5B9-452E-AD64-ECD9DBED9E9F}" srcOrd="0" destOrd="0" parTransId="{B1EB4296-832A-43AF-875B-7860D053A93D}" sibTransId="{D71DA61E-48A8-443B-9C26-D5A01D00CAE0}"/>
    <dgm:cxn modelId="{C9D92E13-F584-4126-8559-5DB690A14819}" type="presOf" srcId="{18ED7489-E5B9-452E-AD64-ECD9DBED9E9F}" destId="{6CAD54EE-E1FE-4245-BB93-27C493FA9F07}" srcOrd="0" destOrd="0" presId="urn:microsoft.com/office/officeart/2005/8/layout/venn1"/>
    <dgm:cxn modelId="{CA8D772D-9EFC-41D7-AC93-7031E65B401B}" type="presParOf" srcId="{04E937CA-57B9-4426-86BA-F53FB62875A4}" destId="{6CAD54EE-E1FE-4245-BB93-27C493FA9F07}" srcOrd="0" destOrd="0" presId="urn:microsoft.com/office/officeart/2005/8/layout/venn1"/>
    <dgm:cxn modelId="{CC6FFC9D-3E99-430A-B077-25C0CEC628DF}" type="presParOf" srcId="{04E937CA-57B9-4426-86BA-F53FB62875A4}" destId="{736CB41D-5606-483F-8A2C-94D1DD3BBF7B}" srcOrd="1" destOrd="0" presId="urn:microsoft.com/office/officeart/2005/8/layout/venn1"/>
    <dgm:cxn modelId="{A3BE9247-1450-4868-8705-54B5AE93476D}" type="presParOf" srcId="{04E937CA-57B9-4426-86BA-F53FB62875A4}" destId="{4262C6FE-26C2-45DA-BB49-598392D3991E}" srcOrd="2" destOrd="0" presId="urn:microsoft.com/office/officeart/2005/8/layout/venn1"/>
    <dgm:cxn modelId="{B49D16D5-86D6-4350-92F4-8CCC3A584744}" type="presParOf" srcId="{04E937CA-57B9-4426-86BA-F53FB62875A4}" destId="{325E5A29-3C8F-4174-8E7E-C917E450F590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1C989F5-8CA6-43CB-9CA4-6AE253E01FDE}" type="doc">
      <dgm:prSet loTypeId="urn:microsoft.com/office/officeart/2005/8/layout/venn1" loCatId="relationship" qsTypeId="urn:microsoft.com/office/officeart/2005/8/quickstyle/simple5" qsCatId="simple" csTypeId="urn:microsoft.com/office/officeart/2005/8/colors/accent3_2" csCatId="accent3" phldr="1"/>
      <dgm:spPr/>
    </dgm:pt>
    <dgm:pt modelId="{18ED7489-E5B9-452E-AD64-ECD9DBED9E9F}">
      <dgm:prSet phldrT="[Text]" custT="1"/>
      <dgm:spPr/>
      <dgm:t>
        <a:bodyPr/>
        <a:lstStyle/>
        <a:p>
          <a:pPr algn="l"/>
          <a:r>
            <a:rPr lang="en-US" sz="2800" dirty="0" smtClean="0"/>
            <a:t>Before</a:t>
          </a:r>
          <a:endParaRPr lang="en-US" sz="2800" dirty="0"/>
        </a:p>
      </dgm:t>
    </dgm:pt>
    <dgm:pt modelId="{B1EB4296-832A-43AF-875B-7860D053A93D}" type="parTrans" cxnId="{78FDCCEC-AA35-4E98-B863-C21C29548F4C}">
      <dgm:prSet/>
      <dgm:spPr/>
      <dgm:t>
        <a:bodyPr/>
        <a:lstStyle/>
        <a:p>
          <a:endParaRPr lang="en-US"/>
        </a:p>
      </dgm:t>
    </dgm:pt>
    <dgm:pt modelId="{D71DA61E-48A8-443B-9C26-D5A01D00CAE0}" type="sibTrans" cxnId="{78FDCCEC-AA35-4E98-B863-C21C29548F4C}">
      <dgm:prSet/>
      <dgm:spPr/>
      <dgm:t>
        <a:bodyPr/>
        <a:lstStyle/>
        <a:p>
          <a:endParaRPr lang="en-US"/>
        </a:p>
      </dgm:t>
    </dgm:pt>
    <dgm:pt modelId="{32F6CE4F-806A-4B87-AC55-8BCC5B831BA9}">
      <dgm:prSet phldrT="[Text]" custT="1"/>
      <dgm:spPr/>
      <dgm:t>
        <a:bodyPr/>
        <a:lstStyle/>
        <a:p>
          <a:pPr algn="r"/>
          <a:r>
            <a:rPr lang="en-US" sz="2800" dirty="0" smtClean="0"/>
            <a:t>After</a:t>
          </a:r>
          <a:endParaRPr lang="en-US" sz="2800" dirty="0"/>
        </a:p>
      </dgm:t>
    </dgm:pt>
    <dgm:pt modelId="{E41A0605-A4C1-444A-8983-FFEF08D7F999}" type="parTrans" cxnId="{1DEC5A2A-C68F-4394-9881-C39A01734A20}">
      <dgm:prSet/>
      <dgm:spPr/>
      <dgm:t>
        <a:bodyPr/>
        <a:lstStyle/>
        <a:p>
          <a:endParaRPr lang="en-US"/>
        </a:p>
      </dgm:t>
    </dgm:pt>
    <dgm:pt modelId="{BF297B2D-E576-41FB-8A07-C1FAEDDB7839}" type="sibTrans" cxnId="{1DEC5A2A-C68F-4394-9881-C39A01734A20}">
      <dgm:prSet/>
      <dgm:spPr/>
      <dgm:t>
        <a:bodyPr/>
        <a:lstStyle/>
        <a:p>
          <a:endParaRPr lang="en-US"/>
        </a:p>
      </dgm:t>
    </dgm:pt>
    <dgm:pt modelId="{04E937CA-57B9-4426-86BA-F53FB62875A4}" type="pres">
      <dgm:prSet presAssocID="{81C989F5-8CA6-43CB-9CA4-6AE253E01FDE}" presName="compositeShape" presStyleCnt="0">
        <dgm:presLayoutVars>
          <dgm:chMax val="7"/>
          <dgm:dir/>
          <dgm:resizeHandles val="exact"/>
        </dgm:presLayoutVars>
      </dgm:prSet>
      <dgm:spPr/>
    </dgm:pt>
    <dgm:pt modelId="{6CAD54EE-E1FE-4245-BB93-27C493FA9F07}" type="pres">
      <dgm:prSet presAssocID="{18ED7489-E5B9-452E-AD64-ECD9DBED9E9F}" presName="circ1" presStyleLbl="vennNode1" presStyleIdx="0" presStyleCnt="2" custScaleX="121396"/>
      <dgm:spPr/>
      <dgm:t>
        <a:bodyPr/>
        <a:lstStyle/>
        <a:p>
          <a:endParaRPr lang="en-US"/>
        </a:p>
      </dgm:t>
    </dgm:pt>
    <dgm:pt modelId="{736CB41D-5606-483F-8A2C-94D1DD3BBF7B}" type="pres">
      <dgm:prSet presAssocID="{18ED7489-E5B9-452E-AD64-ECD9DBED9E9F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62C6FE-26C2-45DA-BB49-598392D3991E}" type="pres">
      <dgm:prSet presAssocID="{32F6CE4F-806A-4B87-AC55-8BCC5B831BA9}" presName="circ2" presStyleLbl="vennNode1" presStyleIdx="1" presStyleCnt="2" custScaleX="130105"/>
      <dgm:spPr/>
      <dgm:t>
        <a:bodyPr/>
        <a:lstStyle/>
        <a:p>
          <a:endParaRPr lang="en-US"/>
        </a:p>
      </dgm:t>
    </dgm:pt>
    <dgm:pt modelId="{325E5A29-3C8F-4174-8E7E-C917E450F590}" type="pres">
      <dgm:prSet presAssocID="{32F6CE4F-806A-4B87-AC55-8BCC5B831BA9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81F1A967-776C-4153-8773-C671E4428366}" type="presOf" srcId="{81C989F5-8CA6-43CB-9CA4-6AE253E01FDE}" destId="{04E937CA-57B9-4426-86BA-F53FB62875A4}" srcOrd="0" destOrd="0" presId="urn:microsoft.com/office/officeart/2005/8/layout/venn1"/>
    <dgm:cxn modelId="{FBBE44EC-D968-487E-940E-04F7181C5B63}" type="presOf" srcId="{18ED7489-E5B9-452E-AD64-ECD9DBED9E9F}" destId="{6CAD54EE-E1FE-4245-BB93-27C493FA9F07}" srcOrd="0" destOrd="0" presId="urn:microsoft.com/office/officeart/2005/8/layout/venn1"/>
    <dgm:cxn modelId="{1DEC5A2A-C68F-4394-9881-C39A01734A20}" srcId="{81C989F5-8CA6-43CB-9CA4-6AE253E01FDE}" destId="{32F6CE4F-806A-4B87-AC55-8BCC5B831BA9}" srcOrd="1" destOrd="0" parTransId="{E41A0605-A4C1-444A-8983-FFEF08D7F999}" sibTransId="{BF297B2D-E576-41FB-8A07-C1FAEDDB7839}"/>
    <dgm:cxn modelId="{1A859D43-1569-4ECE-829A-51361A46B497}" type="presOf" srcId="{32F6CE4F-806A-4B87-AC55-8BCC5B831BA9}" destId="{325E5A29-3C8F-4174-8E7E-C917E450F590}" srcOrd="1" destOrd="0" presId="urn:microsoft.com/office/officeart/2005/8/layout/venn1"/>
    <dgm:cxn modelId="{78FDCCEC-AA35-4E98-B863-C21C29548F4C}" srcId="{81C989F5-8CA6-43CB-9CA4-6AE253E01FDE}" destId="{18ED7489-E5B9-452E-AD64-ECD9DBED9E9F}" srcOrd="0" destOrd="0" parTransId="{B1EB4296-832A-43AF-875B-7860D053A93D}" sibTransId="{D71DA61E-48A8-443B-9C26-D5A01D00CAE0}"/>
    <dgm:cxn modelId="{4281F7FE-B9F4-4F2A-ADC2-21026E84F928}" type="presOf" srcId="{32F6CE4F-806A-4B87-AC55-8BCC5B831BA9}" destId="{4262C6FE-26C2-45DA-BB49-598392D3991E}" srcOrd="0" destOrd="0" presId="urn:microsoft.com/office/officeart/2005/8/layout/venn1"/>
    <dgm:cxn modelId="{3262E134-BF09-4769-86EB-BCD5344C7D8A}" type="presOf" srcId="{18ED7489-E5B9-452E-AD64-ECD9DBED9E9F}" destId="{736CB41D-5606-483F-8A2C-94D1DD3BBF7B}" srcOrd="1" destOrd="0" presId="urn:microsoft.com/office/officeart/2005/8/layout/venn1"/>
    <dgm:cxn modelId="{0A7E3FCF-8647-47B4-88F4-3D3B7E145682}" type="presParOf" srcId="{04E937CA-57B9-4426-86BA-F53FB62875A4}" destId="{6CAD54EE-E1FE-4245-BB93-27C493FA9F07}" srcOrd="0" destOrd="0" presId="urn:microsoft.com/office/officeart/2005/8/layout/venn1"/>
    <dgm:cxn modelId="{FC05F7A4-BFD9-4DBC-8E4C-161703AF0340}" type="presParOf" srcId="{04E937CA-57B9-4426-86BA-F53FB62875A4}" destId="{736CB41D-5606-483F-8A2C-94D1DD3BBF7B}" srcOrd="1" destOrd="0" presId="urn:microsoft.com/office/officeart/2005/8/layout/venn1"/>
    <dgm:cxn modelId="{E3CE9346-0E28-4FA8-B949-C172D2F1AA6F}" type="presParOf" srcId="{04E937CA-57B9-4426-86BA-F53FB62875A4}" destId="{4262C6FE-26C2-45DA-BB49-598392D3991E}" srcOrd="2" destOrd="0" presId="urn:microsoft.com/office/officeart/2005/8/layout/venn1"/>
    <dgm:cxn modelId="{0960F6A4-A918-4142-BF6A-1B3A0B9E2D34}" type="presParOf" srcId="{04E937CA-57B9-4426-86BA-F53FB62875A4}" destId="{325E5A29-3C8F-4174-8E7E-C917E450F590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81C989F5-8CA6-43CB-9CA4-6AE253E01FDE}" type="doc">
      <dgm:prSet loTypeId="urn:microsoft.com/office/officeart/2005/8/layout/venn1" loCatId="relationship" qsTypeId="urn:microsoft.com/office/officeart/2005/8/quickstyle/simple5" qsCatId="simple" csTypeId="urn:microsoft.com/office/officeart/2005/8/colors/accent3_2" csCatId="accent3" phldr="1"/>
      <dgm:spPr/>
    </dgm:pt>
    <dgm:pt modelId="{18ED7489-E5B9-452E-AD64-ECD9DBED9E9F}">
      <dgm:prSet phldrT="[Text]" custT="1"/>
      <dgm:spPr/>
      <dgm:t>
        <a:bodyPr/>
        <a:lstStyle/>
        <a:p>
          <a:pPr algn="l"/>
          <a:r>
            <a:rPr lang="en-US" sz="2800" dirty="0" smtClean="0"/>
            <a:t>Before</a:t>
          </a:r>
          <a:endParaRPr lang="en-US" sz="2800" dirty="0"/>
        </a:p>
      </dgm:t>
    </dgm:pt>
    <dgm:pt modelId="{B1EB4296-832A-43AF-875B-7860D053A93D}" type="parTrans" cxnId="{78FDCCEC-AA35-4E98-B863-C21C29548F4C}">
      <dgm:prSet/>
      <dgm:spPr/>
      <dgm:t>
        <a:bodyPr/>
        <a:lstStyle/>
        <a:p>
          <a:endParaRPr lang="en-US"/>
        </a:p>
      </dgm:t>
    </dgm:pt>
    <dgm:pt modelId="{D71DA61E-48A8-443B-9C26-D5A01D00CAE0}" type="sibTrans" cxnId="{78FDCCEC-AA35-4E98-B863-C21C29548F4C}">
      <dgm:prSet/>
      <dgm:spPr/>
      <dgm:t>
        <a:bodyPr/>
        <a:lstStyle/>
        <a:p>
          <a:endParaRPr lang="en-US"/>
        </a:p>
      </dgm:t>
    </dgm:pt>
    <dgm:pt modelId="{32F6CE4F-806A-4B87-AC55-8BCC5B831BA9}">
      <dgm:prSet phldrT="[Text]" custT="1"/>
      <dgm:spPr/>
      <dgm:t>
        <a:bodyPr/>
        <a:lstStyle/>
        <a:p>
          <a:pPr algn="r"/>
          <a:r>
            <a:rPr lang="en-US" sz="2800" dirty="0" smtClean="0"/>
            <a:t>After</a:t>
          </a:r>
          <a:endParaRPr lang="en-US" sz="2800" dirty="0"/>
        </a:p>
      </dgm:t>
    </dgm:pt>
    <dgm:pt modelId="{E41A0605-A4C1-444A-8983-FFEF08D7F999}" type="parTrans" cxnId="{1DEC5A2A-C68F-4394-9881-C39A01734A20}">
      <dgm:prSet/>
      <dgm:spPr/>
      <dgm:t>
        <a:bodyPr/>
        <a:lstStyle/>
        <a:p>
          <a:endParaRPr lang="en-US"/>
        </a:p>
      </dgm:t>
    </dgm:pt>
    <dgm:pt modelId="{BF297B2D-E576-41FB-8A07-C1FAEDDB7839}" type="sibTrans" cxnId="{1DEC5A2A-C68F-4394-9881-C39A01734A20}">
      <dgm:prSet/>
      <dgm:spPr/>
      <dgm:t>
        <a:bodyPr/>
        <a:lstStyle/>
        <a:p>
          <a:endParaRPr lang="en-US"/>
        </a:p>
      </dgm:t>
    </dgm:pt>
    <dgm:pt modelId="{04E937CA-57B9-4426-86BA-F53FB62875A4}" type="pres">
      <dgm:prSet presAssocID="{81C989F5-8CA6-43CB-9CA4-6AE253E01FDE}" presName="compositeShape" presStyleCnt="0">
        <dgm:presLayoutVars>
          <dgm:chMax val="7"/>
          <dgm:dir/>
          <dgm:resizeHandles val="exact"/>
        </dgm:presLayoutVars>
      </dgm:prSet>
      <dgm:spPr/>
    </dgm:pt>
    <dgm:pt modelId="{6CAD54EE-E1FE-4245-BB93-27C493FA9F07}" type="pres">
      <dgm:prSet presAssocID="{18ED7489-E5B9-452E-AD64-ECD9DBED9E9F}" presName="circ1" presStyleLbl="vennNode1" presStyleIdx="0" presStyleCnt="2" custScaleX="121396"/>
      <dgm:spPr/>
      <dgm:t>
        <a:bodyPr/>
        <a:lstStyle/>
        <a:p>
          <a:endParaRPr lang="en-US"/>
        </a:p>
      </dgm:t>
    </dgm:pt>
    <dgm:pt modelId="{736CB41D-5606-483F-8A2C-94D1DD3BBF7B}" type="pres">
      <dgm:prSet presAssocID="{18ED7489-E5B9-452E-AD64-ECD9DBED9E9F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62C6FE-26C2-45DA-BB49-598392D3991E}" type="pres">
      <dgm:prSet presAssocID="{32F6CE4F-806A-4B87-AC55-8BCC5B831BA9}" presName="circ2" presStyleLbl="vennNode1" presStyleIdx="1" presStyleCnt="2" custScaleX="130105"/>
      <dgm:spPr/>
      <dgm:t>
        <a:bodyPr/>
        <a:lstStyle/>
        <a:p>
          <a:endParaRPr lang="en-US"/>
        </a:p>
      </dgm:t>
    </dgm:pt>
    <dgm:pt modelId="{325E5A29-3C8F-4174-8E7E-C917E450F590}" type="pres">
      <dgm:prSet presAssocID="{32F6CE4F-806A-4B87-AC55-8BCC5B831BA9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83EA02B8-35CB-474F-9D03-7C390B712CE1}" type="presOf" srcId="{18ED7489-E5B9-452E-AD64-ECD9DBED9E9F}" destId="{736CB41D-5606-483F-8A2C-94D1DD3BBF7B}" srcOrd="1" destOrd="0" presId="urn:microsoft.com/office/officeart/2005/8/layout/venn1"/>
    <dgm:cxn modelId="{0E4A33BB-22E1-4094-B2CC-444C3F200CBE}" type="presOf" srcId="{18ED7489-E5B9-452E-AD64-ECD9DBED9E9F}" destId="{6CAD54EE-E1FE-4245-BB93-27C493FA9F07}" srcOrd="0" destOrd="0" presId="urn:microsoft.com/office/officeart/2005/8/layout/venn1"/>
    <dgm:cxn modelId="{E42F6F86-3912-44F7-8141-A0C266AC8EAF}" type="presOf" srcId="{32F6CE4F-806A-4B87-AC55-8BCC5B831BA9}" destId="{4262C6FE-26C2-45DA-BB49-598392D3991E}" srcOrd="0" destOrd="0" presId="urn:microsoft.com/office/officeart/2005/8/layout/venn1"/>
    <dgm:cxn modelId="{95C7E6A4-E5A7-4878-9724-808C5AE91631}" type="presOf" srcId="{81C989F5-8CA6-43CB-9CA4-6AE253E01FDE}" destId="{04E937CA-57B9-4426-86BA-F53FB62875A4}" srcOrd="0" destOrd="0" presId="urn:microsoft.com/office/officeart/2005/8/layout/venn1"/>
    <dgm:cxn modelId="{1DEC5A2A-C68F-4394-9881-C39A01734A20}" srcId="{81C989F5-8CA6-43CB-9CA4-6AE253E01FDE}" destId="{32F6CE4F-806A-4B87-AC55-8BCC5B831BA9}" srcOrd="1" destOrd="0" parTransId="{E41A0605-A4C1-444A-8983-FFEF08D7F999}" sibTransId="{BF297B2D-E576-41FB-8A07-C1FAEDDB7839}"/>
    <dgm:cxn modelId="{4DEF560B-6DAB-405B-8456-86838E521906}" type="presOf" srcId="{32F6CE4F-806A-4B87-AC55-8BCC5B831BA9}" destId="{325E5A29-3C8F-4174-8E7E-C917E450F590}" srcOrd="1" destOrd="0" presId="urn:microsoft.com/office/officeart/2005/8/layout/venn1"/>
    <dgm:cxn modelId="{78FDCCEC-AA35-4E98-B863-C21C29548F4C}" srcId="{81C989F5-8CA6-43CB-9CA4-6AE253E01FDE}" destId="{18ED7489-E5B9-452E-AD64-ECD9DBED9E9F}" srcOrd="0" destOrd="0" parTransId="{B1EB4296-832A-43AF-875B-7860D053A93D}" sibTransId="{D71DA61E-48A8-443B-9C26-D5A01D00CAE0}"/>
    <dgm:cxn modelId="{295B94E1-F6A9-4388-AE08-CEF75B44977C}" type="presParOf" srcId="{04E937CA-57B9-4426-86BA-F53FB62875A4}" destId="{6CAD54EE-E1FE-4245-BB93-27C493FA9F07}" srcOrd="0" destOrd="0" presId="urn:microsoft.com/office/officeart/2005/8/layout/venn1"/>
    <dgm:cxn modelId="{633B3FA8-920D-484A-A6D4-1505E7ED3805}" type="presParOf" srcId="{04E937CA-57B9-4426-86BA-F53FB62875A4}" destId="{736CB41D-5606-483F-8A2C-94D1DD3BBF7B}" srcOrd="1" destOrd="0" presId="urn:microsoft.com/office/officeart/2005/8/layout/venn1"/>
    <dgm:cxn modelId="{3E21A1DB-ADA2-4ECC-A2B3-66C3F520A7D2}" type="presParOf" srcId="{04E937CA-57B9-4426-86BA-F53FB62875A4}" destId="{4262C6FE-26C2-45DA-BB49-598392D3991E}" srcOrd="2" destOrd="0" presId="urn:microsoft.com/office/officeart/2005/8/layout/venn1"/>
    <dgm:cxn modelId="{48F2DCF2-35E8-46A0-9267-DF37607BD93F}" type="presParOf" srcId="{04E937CA-57B9-4426-86BA-F53FB62875A4}" destId="{325E5A29-3C8F-4174-8E7E-C917E450F590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81C989F5-8CA6-43CB-9CA4-6AE253E01FDE}" type="doc">
      <dgm:prSet loTypeId="urn:microsoft.com/office/officeart/2005/8/layout/venn1" loCatId="relationship" qsTypeId="urn:microsoft.com/office/officeart/2005/8/quickstyle/simple5" qsCatId="simple" csTypeId="urn:microsoft.com/office/officeart/2005/8/colors/accent3_2" csCatId="accent3" phldr="1"/>
      <dgm:spPr/>
    </dgm:pt>
    <dgm:pt modelId="{18ED7489-E5B9-452E-AD64-ECD9DBED9E9F}">
      <dgm:prSet phldrT="[Text]" custT="1"/>
      <dgm:spPr/>
      <dgm:t>
        <a:bodyPr/>
        <a:lstStyle/>
        <a:p>
          <a:pPr algn="l"/>
          <a:r>
            <a:rPr lang="en-US" sz="2800" dirty="0" smtClean="0"/>
            <a:t>Before</a:t>
          </a:r>
          <a:endParaRPr lang="en-US" sz="2800" dirty="0"/>
        </a:p>
      </dgm:t>
    </dgm:pt>
    <dgm:pt modelId="{B1EB4296-832A-43AF-875B-7860D053A93D}" type="parTrans" cxnId="{78FDCCEC-AA35-4E98-B863-C21C29548F4C}">
      <dgm:prSet/>
      <dgm:spPr/>
      <dgm:t>
        <a:bodyPr/>
        <a:lstStyle/>
        <a:p>
          <a:endParaRPr lang="en-US"/>
        </a:p>
      </dgm:t>
    </dgm:pt>
    <dgm:pt modelId="{D71DA61E-48A8-443B-9C26-D5A01D00CAE0}" type="sibTrans" cxnId="{78FDCCEC-AA35-4E98-B863-C21C29548F4C}">
      <dgm:prSet/>
      <dgm:spPr/>
      <dgm:t>
        <a:bodyPr/>
        <a:lstStyle/>
        <a:p>
          <a:endParaRPr lang="en-US"/>
        </a:p>
      </dgm:t>
    </dgm:pt>
    <dgm:pt modelId="{32F6CE4F-806A-4B87-AC55-8BCC5B831BA9}">
      <dgm:prSet phldrT="[Text]" custT="1"/>
      <dgm:spPr/>
      <dgm:t>
        <a:bodyPr/>
        <a:lstStyle/>
        <a:p>
          <a:pPr algn="r"/>
          <a:r>
            <a:rPr lang="en-US" sz="2800" dirty="0" smtClean="0"/>
            <a:t>After</a:t>
          </a:r>
          <a:endParaRPr lang="en-US" sz="2800" dirty="0"/>
        </a:p>
      </dgm:t>
    </dgm:pt>
    <dgm:pt modelId="{E41A0605-A4C1-444A-8983-FFEF08D7F999}" type="parTrans" cxnId="{1DEC5A2A-C68F-4394-9881-C39A01734A20}">
      <dgm:prSet/>
      <dgm:spPr/>
      <dgm:t>
        <a:bodyPr/>
        <a:lstStyle/>
        <a:p>
          <a:endParaRPr lang="en-US"/>
        </a:p>
      </dgm:t>
    </dgm:pt>
    <dgm:pt modelId="{BF297B2D-E576-41FB-8A07-C1FAEDDB7839}" type="sibTrans" cxnId="{1DEC5A2A-C68F-4394-9881-C39A01734A20}">
      <dgm:prSet/>
      <dgm:spPr/>
      <dgm:t>
        <a:bodyPr/>
        <a:lstStyle/>
        <a:p>
          <a:endParaRPr lang="en-US"/>
        </a:p>
      </dgm:t>
    </dgm:pt>
    <dgm:pt modelId="{04E937CA-57B9-4426-86BA-F53FB62875A4}" type="pres">
      <dgm:prSet presAssocID="{81C989F5-8CA6-43CB-9CA4-6AE253E01FDE}" presName="compositeShape" presStyleCnt="0">
        <dgm:presLayoutVars>
          <dgm:chMax val="7"/>
          <dgm:dir/>
          <dgm:resizeHandles val="exact"/>
        </dgm:presLayoutVars>
      </dgm:prSet>
      <dgm:spPr/>
    </dgm:pt>
    <dgm:pt modelId="{6CAD54EE-E1FE-4245-BB93-27C493FA9F07}" type="pres">
      <dgm:prSet presAssocID="{18ED7489-E5B9-452E-AD64-ECD9DBED9E9F}" presName="circ1" presStyleLbl="vennNode1" presStyleIdx="0" presStyleCnt="2" custScaleX="121396"/>
      <dgm:spPr/>
      <dgm:t>
        <a:bodyPr/>
        <a:lstStyle/>
        <a:p>
          <a:endParaRPr lang="en-US"/>
        </a:p>
      </dgm:t>
    </dgm:pt>
    <dgm:pt modelId="{736CB41D-5606-483F-8A2C-94D1DD3BBF7B}" type="pres">
      <dgm:prSet presAssocID="{18ED7489-E5B9-452E-AD64-ECD9DBED9E9F}" presName="circ1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262C6FE-26C2-45DA-BB49-598392D3991E}" type="pres">
      <dgm:prSet presAssocID="{32F6CE4F-806A-4B87-AC55-8BCC5B831BA9}" presName="circ2" presStyleLbl="vennNode1" presStyleIdx="1" presStyleCnt="2" custScaleX="130105"/>
      <dgm:spPr/>
      <dgm:t>
        <a:bodyPr/>
        <a:lstStyle/>
        <a:p>
          <a:endParaRPr lang="en-US"/>
        </a:p>
      </dgm:t>
    </dgm:pt>
    <dgm:pt modelId="{325E5A29-3C8F-4174-8E7E-C917E450F590}" type="pres">
      <dgm:prSet presAssocID="{32F6CE4F-806A-4B87-AC55-8BCC5B831BA9}" presName="circ2Tx" presStyleLbl="revTx" presStyleIdx="0" presStyleCnt="0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DEC5A2A-C68F-4394-9881-C39A01734A20}" srcId="{81C989F5-8CA6-43CB-9CA4-6AE253E01FDE}" destId="{32F6CE4F-806A-4B87-AC55-8BCC5B831BA9}" srcOrd="1" destOrd="0" parTransId="{E41A0605-A4C1-444A-8983-FFEF08D7F999}" sibTransId="{BF297B2D-E576-41FB-8A07-C1FAEDDB7839}"/>
    <dgm:cxn modelId="{BA80090A-B123-4BB3-8697-35DD2CA32DF1}" type="presOf" srcId="{32F6CE4F-806A-4B87-AC55-8BCC5B831BA9}" destId="{4262C6FE-26C2-45DA-BB49-598392D3991E}" srcOrd="0" destOrd="0" presId="urn:microsoft.com/office/officeart/2005/8/layout/venn1"/>
    <dgm:cxn modelId="{5BF138E0-3C3E-4DC2-B241-947A629B4955}" type="presOf" srcId="{32F6CE4F-806A-4B87-AC55-8BCC5B831BA9}" destId="{325E5A29-3C8F-4174-8E7E-C917E450F590}" srcOrd="1" destOrd="0" presId="urn:microsoft.com/office/officeart/2005/8/layout/venn1"/>
    <dgm:cxn modelId="{D1631674-00AB-4804-ACCA-6ED3EF5265C3}" type="presOf" srcId="{18ED7489-E5B9-452E-AD64-ECD9DBED9E9F}" destId="{736CB41D-5606-483F-8A2C-94D1DD3BBF7B}" srcOrd="1" destOrd="0" presId="urn:microsoft.com/office/officeart/2005/8/layout/venn1"/>
    <dgm:cxn modelId="{78FDCCEC-AA35-4E98-B863-C21C29548F4C}" srcId="{81C989F5-8CA6-43CB-9CA4-6AE253E01FDE}" destId="{18ED7489-E5B9-452E-AD64-ECD9DBED9E9F}" srcOrd="0" destOrd="0" parTransId="{B1EB4296-832A-43AF-875B-7860D053A93D}" sibTransId="{D71DA61E-48A8-443B-9C26-D5A01D00CAE0}"/>
    <dgm:cxn modelId="{8E8DF4D9-9D25-425F-AD83-E770DC2C37CD}" type="presOf" srcId="{81C989F5-8CA6-43CB-9CA4-6AE253E01FDE}" destId="{04E937CA-57B9-4426-86BA-F53FB62875A4}" srcOrd="0" destOrd="0" presId="urn:microsoft.com/office/officeart/2005/8/layout/venn1"/>
    <dgm:cxn modelId="{DB844470-F0E4-4609-A8E0-1E285AA5662A}" type="presOf" srcId="{18ED7489-E5B9-452E-AD64-ECD9DBED9E9F}" destId="{6CAD54EE-E1FE-4245-BB93-27C493FA9F07}" srcOrd="0" destOrd="0" presId="urn:microsoft.com/office/officeart/2005/8/layout/venn1"/>
    <dgm:cxn modelId="{CABEABA9-2606-421B-A41E-D52E37636F08}" type="presParOf" srcId="{04E937CA-57B9-4426-86BA-F53FB62875A4}" destId="{6CAD54EE-E1FE-4245-BB93-27C493FA9F07}" srcOrd="0" destOrd="0" presId="urn:microsoft.com/office/officeart/2005/8/layout/venn1"/>
    <dgm:cxn modelId="{9BFA2458-182E-44C0-8BBA-9884D9723791}" type="presParOf" srcId="{04E937CA-57B9-4426-86BA-F53FB62875A4}" destId="{736CB41D-5606-483F-8A2C-94D1DD3BBF7B}" srcOrd="1" destOrd="0" presId="urn:microsoft.com/office/officeart/2005/8/layout/venn1"/>
    <dgm:cxn modelId="{4F75E263-8111-4476-81B5-216DF1CB4507}" type="presParOf" srcId="{04E937CA-57B9-4426-86BA-F53FB62875A4}" destId="{4262C6FE-26C2-45DA-BB49-598392D3991E}" srcOrd="2" destOrd="0" presId="urn:microsoft.com/office/officeart/2005/8/layout/venn1"/>
    <dgm:cxn modelId="{407BC7A5-1090-4960-8F17-2C3AA01B8E17}" type="presParOf" srcId="{04E937CA-57B9-4426-86BA-F53FB62875A4}" destId="{325E5A29-3C8F-4174-8E7E-C917E450F590}" srcOrd="3" destOrd="0" presId="urn:microsoft.com/office/officeart/2005/8/layout/ven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CAD54EE-E1FE-4245-BB93-27C493FA9F07}">
      <dsp:nvSpPr>
        <dsp:cNvPr id="0" name=""/>
        <dsp:cNvSpPr/>
      </dsp:nvSpPr>
      <dsp:spPr>
        <a:xfrm>
          <a:off x="-380518" y="357759"/>
          <a:ext cx="5236637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Before</a:t>
          </a:r>
          <a:endParaRPr lang="en-US" sz="2800" kern="1200" dirty="0"/>
        </a:p>
      </dsp:txBody>
      <dsp:txXfrm>
        <a:off x="350723" y="866434"/>
        <a:ext cx="3019322" cy="3296330"/>
      </dsp:txXfrm>
    </dsp:sp>
    <dsp:sp modelId="{4262C6FE-26C2-45DA-BB49-598392D3991E}">
      <dsp:nvSpPr>
        <dsp:cNvPr id="0" name=""/>
        <dsp:cNvSpPr/>
      </dsp:nvSpPr>
      <dsp:spPr>
        <a:xfrm>
          <a:off x="2438411" y="304786"/>
          <a:ext cx="5612315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After</a:t>
          </a:r>
          <a:endParaRPr lang="en-US" sz="2800" kern="1200" dirty="0"/>
        </a:p>
      </dsp:txBody>
      <dsp:txXfrm>
        <a:off x="4031095" y="813462"/>
        <a:ext cx="3235929" cy="329633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CAD54EE-E1FE-4245-BB93-27C493FA9F07}">
      <dsp:nvSpPr>
        <dsp:cNvPr id="0" name=""/>
        <dsp:cNvSpPr/>
      </dsp:nvSpPr>
      <dsp:spPr>
        <a:xfrm>
          <a:off x="-380518" y="395859"/>
          <a:ext cx="5236637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Before</a:t>
          </a:r>
          <a:endParaRPr lang="en-US" sz="2800" kern="1200" dirty="0"/>
        </a:p>
      </dsp:txBody>
      <dsp:txXfrm>
        <a:off x="350723" y="904534"/>
        <a:ext cx="3019322" cy="3296330"/>
      </dsp:txXfrm>
    </dsp:sp>
    <dsp:sp modelId="{4262C6FE-26C2-45DA-BB49-598392D3991E}">
      <dsp:nvSpPr>
        <dsp:cNvPr id="0" name=""/>
        <dsp:cNvSpPr/>
      </dsp:nvSpPr>
      <dsp:spPr>
        <a:xfrm>
          <a:off x="2540602" y="395859"/>
          <a:ext cx="5612315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After</a:t>
          </a:r>
          <a:endParaRPr lang="en-US" sz="2800" kern="1200" dirty="0"/>
        </a:p>
      </dsp:txBody>
      <dsp:txXfrm>
        <a:off x="4133286" y="904534"/>
        <a:ext cx="3235929" cy="3296330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CAD54EE-E1FE-4245-BB93-27C493FA9F07}">
      <dsp:nvSpPr>
        <dsp:cNvPr id="0" name=""/>
        <dsp:cNvSpPr/>
      </dsp:nvSpPr>
      <dsp:spPr>
        <a:xfrm>
          <a:off x="-380518" y="357759"/>
          <a:ext cx="5236637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Before</a:t>
          </a:r>
          <a:endParaRPr lang="en-US" sz="2800" kern="1200" dirty="0"/>
        </a:p>
      </dsp:txBody>
      <dsp:txXfrm>
        <a:off x="350723" y="866434"/>
        <a:ext cx="3019322" cy="3296330"/>
      </dsp:txXfrm>
    </dsp:sp>
    <dsp:sp modelId="{4262C6FE-26C2-45DA-BB49-598392D3991E}">
      <dsp:nvSpPr>
        <dsp:cNvPr id="0" name=""/>
        <dsp:cNvSpPr/>
      </dsp:nvSpPr>
      <dsp:spPr>
        <a:xfrm>
          <a:off x="2540602" y="357759"/>
          <a:ext cx="5612315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After</a:t>
          </a:r>
          <a:endParaRPr lang="en-US" sz="2800" kern="1200" dirty="0"/>
        </a:p>
      </dsp:txBody>
      <dsp:txXfrm>
        <a:off x="4133286" y="866434"/>
        <a:ext cx="3235929" cy="3296330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CAD54EE-E1FE-4245-BB93-27C493FA9F07}">
      <dsp:nvSpPr>
        <dsp:cNvPr id="0" name=""/>
        <dsp:cNvSpPr/>
      </dsp:nvSpPr>
      <dsp:spPr>
        <a:xfrm>
          <a:off x="-380518" y="357759"/>
          <a:ext cx="5236637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Before</a:t>
          </a:r>
          <a:endParaRPr lang="en-US" sz="2800" kern="1200" dirty="0"/>
        </a:p>
      </dsp:txBody>
      <dsp:txXfrm>
        <a:off x="350723" y="866434"/>
        <a:ext cx="3019322" cy="3296330"/>
      </dsp:txXfrm>
    </dsp:sp>
    <dsp:sp modelId="{4262C6FE-26C2-45DA-BB49-598392D3991E}">
      <dsp:nvSpPr>
        <dsp:cNvPr id="0" name=""/>
        <dsp:cNvSpPr/>
      </dsp:nvSpPr>
      <dsp:spPr>
        <a:xfrm>
          <a:off x="2540602" y="357759"/>
          <a:ext cx="5612315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After</a:t>
          </a:r>
          <a:endParaRPr lang="en-US" sz="2800" kern="1200" dirty="0"/>
        </a:p>
      </dsp:txBody>
      <dsp:txXfrm>
        <a:off x="4133286" y="866434"/>
        <a:ext cx="3235929" cy="3296330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CAD54EE-E1FE-4245-BB93-27C493FA9F07}">
      <dsp:nvSpPr>
        <dsp:cNvPr id="0" name=""/>
        <dsp:cNvSpPr/>
      </dsp:nvSpPr>
      <dsp:spPr>
        <a:xfrm>
          <a:off x="-380518" y="357759"/>
          <a:ext cx="5236637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Before</a:t>
          </a:r>
          <a:endParaRPr lang="en-US" sz="2800" kern="1200" dirty="0"/>
        </a:p>
      </dsp:txBody>
      <dsp:txXfrm>
        <a:off x="350723" y="866434"/>
        <a:ext cx="3019322" cy="3296330"/>
      </dsp:txXfrm>
    </dsp:sp>
    <dsp:sp modelId="{4262C6FE-26C2-45DA-BB49-598392D3991E}">
      <dsp:nvSpPr>
        <dsp:cNvPr id="0" name=""/>
        <dsp:cNvSpPr/>
      </dsp:nvSpPr>
      <dsp:spPr>
        <a:xfrm>
          <a:off x="2540602" y="357759"/>
          <a:ext cx="5612315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After</a:t>
          </a:r>
          <a:endParaRPr lang="en-US" sz="2800" kern="1200" dirty="0"/>
        </a:p>
      </dsp:txBody>
      <dsp:txXfrm>
        <a:off x="4133286" y="866434"/>
        <a:ext cx="3235929" cy="3296330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CAD54EE-E1FE-4245-BB93-27C493FA9F07}">
      <dsp:nvSpPr>
        <dsp:cNvPr id="0" name=""/>
        <dsp:cNvSpPr/>
      </dsp:nvSpPr>
      <dsp:spPr>
        <a:xfrm>
          <a:off x="-380518" y="357759"/>
          <a:ext cx="5236637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l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Before</a:t>
          </a:r>
          <a:endParaRPr lang="en-US" sz="2800" kern="1200" dirty="0"/>
        </a:p>
      </dsp:txBody>
      <dsp:txXfrm>
        <a:off x="350723" y="866434"/>
        <a:ext cx="3019322" cy="3296330"/>
      </dsp:txXfrm>
    </dsp:sp>
    <dsp:sp modelId="{4262C6FE-26C2-45DA-BB49-598392D3991E}">
      <dsp:nvSpPr>
        <dsp:cNvPr id="0" name=""/>
        <dsp:cNvSpPr/>
      </dsp:nvSpPr>
      <dsp:spPr>
        <a:xfrm>
          <a:off x="2540602" y="357759"/>
          <a:ext cx="5612315" cy="4313681"/>
        </a:xfrm>
        <a:prstGeom prst="ellipse">
          <a:avLst/>
        </a:prstGeom>
        <a:gradFill rotWithShape="0">
          <a:gsLst>
            <a:gs pos="0">
              <a:schemeClr val="accent3">
                <a:alpha val="5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3">
                <a:alpha val="5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3">
                <a:alpha val="5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tx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800" kern="1200" dirty="0" smtClean="0"/>
            <a:t>After</a:t>
          </a:r>
          <a:endParaRPr lang="en-US" sz="2800" kern="1200" dirty="0"/>
        </a:p>
      </dsp:txBody>
      <dsp:txXfrm>
        <a:off x="4133286" y="866434"/>
        <a:ext cx="3235929" cy="329633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venn1">
  <dgm:title val=""/>
  <dgm:desc val=""/>
  <dgm:catLst>
    <dgm:cat type="relationship" pri="28000"/>
    <dgm:cat type="convert" pri="19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</dgm:cxnLst>
      <dgm:bg/>
      <dgm:whole/>
    </dgm:dataModel>
  </dgm:clrData>
  <dgm:layoutNode name="compositeShape">
    <dgm:varLst>
      <dgm:chMax val="7"/>
      <dgm:dir/>
      <dgm:resizeHandles val="exact"/>
    </dgm:varLst>
    <dgm:choose name="Name0">
      <dgm:if name="Name1" axis="ch" ptType="node" func="cnt" op="equ" val="1">
        <dgm:alg type="composite">
          <dgm:param type="ar" val="1"/>
        </dgm:alg>
      </dgm:if>
      <dgm:if name="Name2" axis="ch" ptType="node" func="cnt" op="equ" val="2">
        <dgm:alg type="composite">
          <dgm:param type="ar" val="1.792"/>
        </dgm:alg>
      </dgm:if>
      <dgm:if name="Name3" axis="ch" ptType="node" func="cnt" op="equ" val="3">
        <dgm:alg type="composite">
          <dgm:param type="ar" val="1"/>
        </dgm:alg>
      </dgm:if>
      <dgm:if name="Name4" axis="ch" ptType="node" func="cnt" op="equ" val="4">
        <dgm:alg type="composite">
          <dgm:param type="ar" val="1"/>
        </dgm:alg>
      </dgm:if>
      <dgm:if name="Name5" axis="ch" ptType="node" func="cnt" op="equ" val="5">
        <dgm:alg type="composite">
          <dgm:param type="ar" val="1.4"/>
        </dgm:alg>
      </dgm:if>
      <dgm:if name="Name6" axis="ch" ptType="node" func="cnt" op="equ" val="6">
        <dgm:alg type="composite">
          <dgm:param type="ar" val="1.285"/>
        </dgm:alg>
      </dgm:if>
      <dgm:if name="Name7" axis="ch" ptType="node" func="cnt" op="equ" val="7">
        <dgm:alg type="composite">
          <dgm:param type="ar" val="1.359"/>
        </dgm:alg>
      </dgm:if>
      <dgm:else name="Name8">
        <dgm:alg type="composite">
          <dgm:param type="ar" val="1.359"/>
        </dgm:alg>
      </dgm:else>
    </dgm:choose>
    <dgm:shape xmlns:r="http://schemas.openxmlformats.org/officeDocument/2006/relationships" r:blip="">
      <dgm:adjLst/>
    </dgm:shape>
    <dgm:presOf/>
    <dgm:choose name="Name9">
      <dgm:if name="Name10" axis="ch" ptType="node" func="cnt" op="equ" val="1">
        <dgm:constrLst>
          <dgm:constr type="ctrX" for="ch" forName="circ1TxSh" refType="w" fact="0.5"/>
          <dgm:constr type="ctrY" for="ch" forName="circ1TxSh" refType="h" fact="0.5"/>
          <dgm:constr type="w" for="ch" forName="circ1TxSh" refType="w"/>
          <dgm:constr type="h" for="ch" forName="circ1TxSh" refType="h"/>
          <dgm:constr type="primFontSz" for="ch" ptType="node" op="equ"/>
        </dgm:constrLst>
      </dgm:if>
      <dgm:if name="Name11" axis="ch" ptType="node" func="cnt" op="equ" val="2">
        <dgm:constrLst>
          <dgm:constr type="ctrX" for="ch" forName="circ1" refType="w" fact="0.3"/>
          <dgm:constr type="ctrY" for="ch" forName="circ1" refType="h" fact="0.5"/>
          <dgm:constr type="w" for="ch" forName="circ1" refType="w" fact="0.555"/>
          <dgm:constr type="h" for="ch" forName="circ1" refType="h" fact="0.99456"/>
          <dgm:constr type="l" for="ch" forName="circ1Tx" refType="w" fact="0.1"/>
          <dgm:constr type="t" for="ch" forName="circ1Tx" refType="h" fact="0.12"/>
          <dgm:constr type="w" for="ch" forName="circ1Tx" refType="w" fact="0.32"/>
          <dgm:constr type="h" for="ch" forName="circ1Tx" refType="h" fact="0.76"/>
          <dgm:constr type="ctrX" for="ch" forName="circ2" refType="w" fact="0.7"/>
          <dgm:constr type="ctrY" for="ch" forName="circ2" refType="h" fact="0.5"/>
          <dgm:constr type="w" for="ch" forName="circ2" refType="w" fact="0.555"/>
          <dgm:constr type="h" for="ch" forName="circ2" refType="h" fact="0.99456"/>
          <dgm:constr type="l" for="ch" forName="circ2Tx" refType="w" fact="0.58"/>
          <dgm:constr type="t" for="ch" forName="circ2Tx" refType="h" fact="0.12"/>
          <dgm:constr type="w" for="ch" forName="circ2Tx" refType="w" fact="0.32"/>
          <dgm:constr type="h" for="ch" forName="circ2Tx" refType="h" fact="0.76"/>
          <dgm:constr type="primFontSz" for="ch" ptType="node" op="equ"/>
        </dgm:constrLst>
      </dgm:if>
      <dgm:if name="Name12" axis="ch" ptType="node" func="cnt" op="equ" val="3">
        <dgm:constrLst>
          <dgm:constr type="ctrX" for="ch" forName="circ1" refType="w" fact="0.5"/>
          <dgm:constr type="ctrY" for="ch" forName="circ1" refType="w" fact="0.25"/>
          <dgm:constr type="w" for="ch" forName="circ1" refType="w" fact="0.6"/>
          <dgm:constr type="h" for="ch" forName="circ1" refType="h" fact="0.6"/>
          <dgm:constr type="l" for="ch" forName="circ1Tx" refType="w" fact="0.28"/>
          <dgm:constr type="t" for="ch" forName="circ1Tx" refType="h" fact="0.055"/>
          <dgm:constr type="w" for="ch" forName="circ1Tx" refType="w" fact="0.44"/>
          <dgm:constr type="h" for="ch" forName="circ1Tx" refType="h" fact="0.27"/>
          <dgm:constr type="ctrX" for="ch" forName="circ2" refType="w" fact="0.7165"/>
          <dgm:constr type="ctrY" for="ch" forName="circ2" refType="w" fact="0.625"/>
          <dgm:constr type="w" for="ch" forName="circ2" refType="w" fact="0.6"/>
          <dgm:constr type="h" for="ch" forName="circ2" refType="h" fact="0.6"/>
          <dgm:constr type="l" for="ch" forName="circ2Tx" refType="w" fact="0.6"/>
          <dgm:constr type="t" for="ch" forName="circ2Tx" refType="h" fact="0.48"/>
          <dgm:constr type="w" for="ch" forName="circ2Tx" refType="w" fact="0.36"/>
          <dgm:constr type="h" for="ch" forName="circ2Tx" refType="h" fact="0.33"/>
          <dgm:constr type="ctrX" for="ch" forName="circ3" refType="w" fact="0.2835"/>
          <dgm:constr type="ctrY" for="ch" forName="circ3" refType="w" fact="0.625"/>
          <dgm:constr type="w" for="ch" forName="circ3" refType="w" fact="0.6"/>
          <dgm:constr type="h" for="ch" forName="circ3" refType="h" fact="0.6"/>
          <dgm:constr type="l" for="ch" forName="circ3Tx" refType="w" fact="0.04"/>
          <dgm:constr type="t" for="ch" forName="circ3Tx" refType="h" fact="0.48"/>
          <dgm:constr type="w" for="ch" forName="circ3Tx" refType="w" fact="0.36"/>
          <dgm:constr type="h" for="ch" forName="circ3Tx" refType="h" fact="0.33"/>
          <dgm:constr type="primFontSz" for="ch" ptType="node" op="equ"/>
        </dgm:constrLst>
      </dgm:if>
      <dgm:if name="Name13" axis="ch" ptType="node" func="cnt" op="equ" val="4">
        <dgm:constrLst>
          <dgm:constr type="ctrX" for="ch" forName="circ1" refType="w" fact="0.5"/>
          <dgm:constr type="ctrY" for="ch" forName="circ1" refType="w" fact="0.27"/>
          <dgm:constr type="w" for="ch" forName="circ1" refType="w" fact="0.52"/>
          <dgm:constr type="h" for="ch" forName="circ1" refType="h" fact="0.52"/>
          <dgm:constr type="l" for="ch" forName="circ1Tx" refType="w" fact="0.3"/>
          <dgm:constr type="t" for="ch" forName="circ1Tx" refType="h" fact="0.08"/>
          <dgm:constr type="w" for="ch" forName="circ1Tx" refType="w" fact="0.4"/>
          <dgm:constr type="h" for="ch" forName="circ1Tx" refType="h" fact="0.165"/>
          <dgm:constr type="ctrX" for="ch" forName="circ2" refType="w" fact="0.73"/>
          <dgm:constr type="ctrY" for="ch" forName="circ2" refType="w" fact="0.5"/>
          <dgm:constr type="w" for="ch" forName="circ2" refType="w" fact="0.52"/>
          <dgm:constr type="h" for="ch" forName="circ2" refType="h" fact="0.52"/>
          <dgm:constr type="r" for="ch" forName="circ2Tx" refType="w" fact="0.95"/>
          <dgm:constr type="t" for="ch" forName="circ2Tx" refType="h" fact="0.3"/>
          <dgm:constr type="w" for="ch" forName="circ2Tx" refType="w" fact="0.2"/>
          <dgm:constr type="h" for="ch" forName="circ2Tx" refType="h" fact="0.4"/>
          <dgm:constr type="ctrX" for="ch" forName="circ3" refType="w" fact="0.5"/>
          <dgm:constr type="ctrY" for="ch" forName="circ3" refType="w" fact="0.73"/>
          <dgm:constr type="w" for="ch" forName="circ3" refType="w" fact="0.52"/>
          <dgm:constr type="h" for="ch" forName="circ3" refType="h" fact="0.52"/>
          <dgm:constr type="l" for="ch" forName="circ3Tx" refType="w" fact="0.3"/>
          <dgm:constr type="b" for="ch" forName="circ3Tx" refType="h" fact="0.92"/>
          <dgm:constr type="w" for="ch" forName="circ3Tx" refType="w" fact="0.4"/>
          <dgm:constr type="h" for="ch" forName="circ3Tx" refType="h" fact="0.165"/>
          <dgm:constr type="ctrX" for="ch" forName="circ4" refType="w" fact="0.27"/>
          <dgm:constr type="ctrY" for="ch" forName="circ4" refType="h" fact="0.5"/>
          <dgm:constr type="w" for="ch" forName="circ4" refType="w" fact="0.52"/>
          <dgm:constr type="h" for="ch" forName="circ4" refType="h" fact="0.52"/>
          <dgm:constr type="l" for="ch" forName="circ4Tx" refType="w" fact="0.05"/>
          <dgm:constr type="t" for="ch" forName="circ4Tx" refType="h" fact="0.3"/>
          <dgm:constr type="w" for="ch" forName="circ4Tx" refType="w" fact="0.2"/>
          <dgm:constr type="h" for="ch" forName="circ4Tx" refType="h" fact="0.4"/>
          <dgm:constr type="primFontSz" for="ch" ptType="node" op="equ"/>
        </dgm:constrLst>
      </dgm:if>
      <dgm:if name="Name14" axis="ch" ptType="node" func="cnt" op="equ" val="5">
        <dgm:constrLst>
          <dgm:constr type="ctrX" for="ch" forName="circ1" refType="w" fact="0.5"/>
          <dgm:constr type="ctrY" for="ch" forName="circ1" refType="h" fact="0.46"/>
          <dgm:constr type="w" for="ch" forName="circ1" refType="w" fact="0.25"/>
          <dgm:constr type="h" for="ch" forName="circ1" refType="h" fact="0.35"/>
          <dgm:constr type="l" for="ch" forName="circ1Tx" refType="w" fact="0.355"/>
          <dgm:constr type="t" for="ch" forName="circ1Tx"/>
          <dgm:constr type="w" for="ch" forName="circ1Tx" refType="w" fact="0.29"/>
          <dgm:constr type="h" for="ch" forName="circ1Tx" refType="h" fact="0.235"/>
          <dgm:constr type="ctrX" for="ch" forName="circ2" refType="w" fact="0.5951"/>
          <dgm:constr type="ctrY" for="ch" forName="circ2" refType="h" fact="0.5567"/>
          <dgm:constr type="w" for="ch" forName="circ2" refType="w" fact="0.25"/>
          <dgm:constr type="h" for="ch" forName="circ2" refType="h" fact="0.35"/>
          <dgm:constr type="l" for="ch" forName="circ2Tx" refType="w" fact="0.74"/>
          <dgm:constr type="t" for="ch" forName="circ2Tx" refType="h" fact="0.31"/>
          <dgm:constr type="w" for="ch" forName="circ2Tx" refType="w" fact="0.26"/>
          <dgm:constr type="h" for="ch" forName="circ2Tx" refType="h" fact="0.255"/>
          <dgm:constr type="ctrX" for="ch" forName="circ3" refType="w" fact="0.5588"/>
          <dgm:constr type="ctrY" for="ch" forName="circ3" refType="h" fact="0.7133"/>
          <dgm:constr type="w" for="ch" forName="circ3" refType="w" fact="0.25"/>
          <dgm:constr type="h" for="ch" forName="circ3" refType="h" fact="0.35"/>
          <dgm:constr type="l" for="ch" forName="circ3Tx" refType="w" fact="0.7"/>
          <dgm:constr type="t" for="ch" forName="circ3Tx" refType="h" fact="0.745"/>
          <dgm:constr type="w" for="ch" forName="circ3Tx" refType="w" fact="0.26"/>
          <dgm:constr type="h" for="ch" forName="circ3Tx" refType="h" fact="0.255"/>
          <dgm:constr type="ctrX" for="ch" forName="circ4" refType="w" fact="0.4412"/>
          <dgm:constr type="ctrY" for="ch" forName="circ4" refType="h" fact="0.7133"/>
          <dgm:constr type="w" for="ch" forName="circ4" refType="w" fact="0.25"/>
          <dgm:constr type="h" for="ch" forName="circ4" refType="h" fact="0.35"/>
          <dgm:constr type="l" for="ch" forName="circ4Tx" refType="w" fact="0.04"/>
          <dgm:constr type="t" for="ch" forName="circ4Tx" refType="h" fact="0.745"/>
          <dgm:constr type="w" for="ch" forName="circ4Tx" refType="w" fact="0.26"/>
          <dgm:constr type="h" for="ch" forName="circ4Tx" refType="h" fact="0.255"/>
          <dgm:constr type="ctrX" for="ch" forName="circ5" refType="w" fact="0.4049"/>
          <dgm:constr type="ctrY" for="ch" forName="circ5" refType="h" fact="0.5567"/>
          <dgm:constr type="w" for="ch" forName="circ5" refType="w" fact="0.25"/>
          <dgm:constr type="h" for="ch" forName="circ5" refType="h" fact="0.35"/>
          <dgm:constr type="l" for="ch" forName="circ5Tx"/>
          <dgm:constr type="t" for="ch" forName="circ5Tx" refType="h" fact="0.31"/>
          <dgm:constr type="w" for="ch" forName="circ5Tx" refType="w" fact="0.26"/>
          <dgm:constr type="h" for="ch" forName="circ5Tx" refType="h" fact="0.255"/>
          <dgm:constr type="primFontSz" for="ch" ptType="node" op="equ"/>
        </dgm:constrLst>
      </dgm:if>
      <dgm:if name="Name15" axis="ch" ptType="node" func="cnt" op="equ" val="6">
        <dgm:constrLst>
          <dgm:constr type="ctrX" for="ch" forName="circ1" refType="w" fact="0.5"/>
          <dgm:constr type="ctrY" for="ch" forName="circ1" refType="h" fact="0.3844"/>
          <dgm:constr type="w" for="ch" forName="circ1" refType="w" fact="0.24"/>
          <dgm:constr type="h" for="ch" forName="circ1" refType="h" fact="0.3084"/>
          <dgm:constr type="l" for="ch" forName="circ1Tx" refType="w" fact="0.35"/>
          <dgm:constr type="t" for="ch" forName="circ1Tx"/>
          <dgm:constr type="w" for="ch" forName="circ1Tx" refType="w" fact="0.3"/>
          <dgm:constr type="h" for="ch" forName="circ1Tx" refType="h" fact="0.21"/>
          <dgm:constr type="ctrX" for="ch" forName="circ2" refType="w" fact="0.5779"/>
          <dgm:constr type="ctrY" for="ch" forName="circ2" refType="h" fact="0.4422"/>
          <dgm:constr type="w" for="ch" forName="circ2" refType="w" fact="0.24"/>
          <dgm:constr type="h" for="ch" forName="circ2" refType="h" fact="0.3084"/>
          <dgm:constr type="l" for="ch" forName="circ2Tx" refType="w" fact="0.7157"/>
          <dgm:constr type="t" for="ch" forName="circ2Tx" refType="h" fact="0.2"/>
          <dgm:constr type="w" for="ch" forName="circ2Tx" refType="w" fact="0.2843"/>
          <dgm:constr type="h" for="ch" forName="circ2Tx" refType="h" fact="0.23"/>
          <dgm:constr type="ctrX" for="ch" forName="circ3" refType="w" fact="0.5779"/>
          <dgm:constr type="ctrY" for="ch" forName="circ3" refType="h" fact="0.5578"/>
          <dgm:constr type="w" for="ch" forName="circ3" refType="w" fact="0.24"/>
          <dgm:constr type="h" for="ch" forName="circ3" refType="h" fact="0.3084"/>
          <dgm:constr type="l" for="ch" forName="circ3Tx" refType="w" fact="0.7157"/>
          <dgm:constr type="t" for="ch" forName="circ3Tx" refType="h" fact="0.543"/>
          <dgm:constr type="w" for="ch" forName="circ3Tx" refType="w" fact="0.2843"/>
          <dgm:constr type="h" for="ch" forName="circ3Tx" refType="h" fact="0.257"/>
          <dgm:constr type="ctrX" for="ch" forName="circ4" refType="w" fact="0.5"/>
          <dgm:constr type="ctrY" for="ch" forName="circ4" refType="h" fact="0.6157"/>
          <dgm:constr type="w" for="ch" forName="circ4" refType="w" fact="0.24"/>
          <dgm:constr type="h" for="ch" forName="circ4" refType="h" fact="0.3084"/>
          <dgm:constr type="l" for="ch" forName="circ4Tx" refType="w" fact="0.35"/>
          <dgm:constr type="t" for="ch" forName="circ4Tx" refType="h" fact="0.79"/>
          <dgm:constr type="w" for="ch" forName="circ4Tx" refType="w" fact="0.3"/>
          <dgm:constr type="h" for="ch" forName="circ4Tx" refType="h" fact="0.21"/>
          <dgm:constr type="ctrX" for="ch" forName="circ5" refType="w" fact="0.4221"/>
          <dgm:constr type="ctrY" for="ch" forName="circ5" refType="h" fact="0.5578"/>
          <dgm:constr type="w" for="ch" forName="circ5" refType="w" fact="0.24"/>
          <dgm:constr type="h" for="ch" forName="circ5" refType="h" fact="0.3084"/>
          <dgm:constr type="l" for="ch" forName="circ5Tx" refType="w" fact="0"/>
          <dgm:constr type="t" for="ch" forName="circ5Tx" refType="h" fact="0.543"/>
          <dgm:constr type="w" for="ch" forName="circ5Tx" refType="w" fact="0.2843"/>
          <dgm:constr type="h" for="ch" forName="circ5Tx" refType="h" fact="0.257"/>
          <dgm:constr type="ctrX" for="ch" forName="circ6" refType="w" fact="0.4221"/>
          <dgm:constr type="ctrY" for="ch" forName="circ6" refType="h" fact="0.4422"/>
          <dgm:constr type="w" for="ch" forName="circ6" refType="w" fact="0.24"/>
          <dgm:constr type="h" for="ch" forName="circ6" refType="h" fact="0.3084"/>
          <dgm:constr type="l" for="ch" forName="circ6Tx" refType="w" fact="0"/>
          <dgm:constr type="t" for="ch" forName="circ6Tx" refType="h" fact="0.2"/>
          <dgm:constr type="w" for="ch" forName="circ6Tx" refType="w" fact="0.2843"/>
          <dgm:constr type="h" for="ch" forName="circ6Tx" refType="h" fact="0.257"/>
          <dgm:constr type="primFontSz" for="ch" ptType="node" op="equ"/>
        </dgm:constrLst>
      </dgm:if>
      <dgm:else name="Name16">
        <dgm:constrLst>
          <dgm:constr type="ctrX" for="ch" forName="circ1" refType="w" fact="0.5"/>
          <dgm:constr type="ctrY" for="ch" forName="circ1" refType="h" fact="0.4177"/>
          <dgm:constr type="w" for="ch" forName="circ1" refType="w" fact="0.24"/>
          <dgm:constr type="h" for="ch" forName="circ1" refType="h" fact="0.3262"/>
          <dgm:constr type="l" for="ch" forName="circ1Tx" refType="w" fact="0.3625"/>
          <dgm:constr type="t" for="ch" forName="circ1Tx"/>
          <dgm:constr type="w" for="ch" forName="circ1Tx" refType="w" fact="0.275"/>
          <dgm:constr type="h" for="ch" forName="circ1Tx" refType="h" fact="0.2"/>
          <dgm:constr type="ctrX" for="ch" forName="circ2" refType="w" fact="0.5704"/>
          <dgm:constr type="ctrY" for="ch" forName="circ2" refType="h" fact="0.4637"/>
          <dgm:constr type="w" for="ch" forName="circ2" refType="w" fact="0.24"/>
          <dgm:constr type="h" for="ch" forName="circ2" refType="h" fact="0.3262"/>
          <dgm:constr type="l" for="ch" forName="circ2Tx" refType="w" fact="0.72"/>
          <dgm:constr type="t" for="ch" forName="circ2Tx" refType="h" fact="0.19"/>
          <dgm:constr type="w" for="ch" forName="circ2Tx" refType="w" fact="0.26"/>
          <dgm:constr type="h" for="ch" forName="circ2Tx" refType="h" fact="0.22"/>
          <dgm:constr type="ctrX" for="ch" forName="circ3" refType="w" fact="0.5877"/>
          <dgm:constr type="ctrY" for="ch" forName="circ3" refType="h" fact="0.5672"/>
          <dgm:constr type="w" for="ch" forName="circ3" refType="w" fact="0.24"/>
          <dgm:constr type="h" for="ch" forName="circ3" refType="h" fact="0.3262"/>
          <dgm:constr type="l" for="ch" forName="circ3Tx" refType="w" fact="0.745"/>
          <dgm:constr type="t" for="ch" forName="circ3Tx" refType="h" fact="0.47"/>
          <dgm:constr type="w" for="ch" forName="circ3Tx" refType="w" fact="0.255"/>
          <dgm:constr type="h" for="ch" forName="circ3Tx" refType="h" fact="0.235"/>
          <dgm:constr type="ctrX" for="ch" forName="circ4" refType="w" fact="0.539"/>
          <dgm:constr type="ctrY" for="ch" forName="circ4" refType="h" fact="0.6502"/>
          <dgm:constr type="w" for="ch" forName="circ4" refType="w" fact="0.24"/>
          <dgm:constr type="h" for="ch" forName="circ4" refType="h" fact="0.3262"/>
          <dgm:constr type="l" for="ch" forName="circ4Tx" refType="w" fact="0.635"/>
          <dgm:constr type="t" for="ch" forName="circ4Tx" refType="h" fact="0.785"/>
          <dgm:constr type="w" for="ch" forName="circ4Tx" refType="w" fact="0.275"/>
          <dgm:constr type="h" for="ch" forName="circ4Tx" refType="h" fact="0.215"/>
          <dgm:constr type="ctrX" for="ch" forName="circ5" refType="w" fact="0.461"/>
          <dgm:constr type="ctrY" for="ch" forName="circ5" refType="h" fact="0.6502"/>
          <dgm:constr type="w" for="ch" forName="circ5" refType="w" fact="0.24"/>
          <dgm:constr type="h" for="ch" forName="circ5" refType="h" fact="0.3262"/>
          <dgm:constr type="l" for="ch" forName="circ5Tx" refType="w" fact="0.09"/>
          <dgm:constr type="t" for="ch" forName="circ5Tx" refType="h" fact="0.785"/>
          <dgm:constr type="w" for="ch" forName="circ5Tx" refType="w" fact="0.275"/>
          <dgm:constr type="h" for="ch" forName="circ5Tx" refType="h" fact="0.215"/>
          <dgm:constr type="ctrX" for="ch" forName="circ6" refType="w" fact="0.4123"/>
          <dgm:constr type="ctrY" for="ch" forName="circ6" refType="h" fact="0.5672"/>
          <dgm:constr type="w" for="ch" forName="circ6" refType="w" fact="0.24"/>
          <dgm:constr type="h" for="ch" forName="circ6" refType="h" fact="0.3262"/>
          <dgm:constr type="l" for="ch" forName="circ6Tx"/>
          <dgm:constr type="t" for="ch" forName="circ6Tx" refType="h" fact="0.47"/>
          <dgm:constr type="w" for="ch" forName="circ6Tx" refType="w" fact="0.255"/>
          <dgm:constr type="h" for="ch" forName="circ6Tx" refType="h" fact="0.235"/>
          <dgm:constr type="ctrX" for="ch" forName="circ7" refType="w" fact="0.4296"/>
          <dgm:constr type="ctrY" for="ch" forName="circ7" refType="h" fact="0.4637"/>
          <dgm:constr type="w" for="ch" forName="circ7" refType="w" fact="0.24"/>
          <dgm:constr type="h" for="ch" forName="circ7" refType="h" fact="0.3262"/>
          <dgm:constr type="l" for="ch" forName="circ7Tx" refType="w" fact="0.02"/>
          <dgm:constr type="t" for="ch" forName="circ7Tx" refType="h" fact="0.19"/>
          <dgm:constr type="w" for="ch" forName="circ7Tx" refType="w" fact="0.26"/>
          <dgm:constr type="h" for="ch" forName="circ7Tx" refType="h" fact="0.22"/>
          <dgm:constr type="primFontSz" for="ch" ptType="node" op="equ"/>
        </dgm:constrLst>
      </dgm:else>
    </dgm:choose>
    <dgm:ruleLst/>
    <dgm:forEach name="Name17" axis="ch" ptType="node" cnt="1">
      <dgm:choose name="Name18">
        <dgm:if name="Name19" axis="root ch" ptType="all node" func="cnt" op="equ" val="1">
          <dgm:layoutNode name="circ1TxSh" styleLbl="vennNode1"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choose name="Name20">
              <dgm:if name="Name21" func="var" arg="dir" op="equ" val="norm">
                <dgm:choose name="Name22">
                  <dgm:if name="Name23" axis="root ch" ptType="all node" func="cnt" op="lte" val="4">
                    <dgm:presOf axis="desOrSelf" ptType="node"/>
                  </dgm:if>
                  <dgm:else name="Name24">
                    <dgm:presOf/>
                  </dgm:else>
                </dgm:choose>
              </dgm:if>
              <dgm:else name="Name25">
                <dgm:choose name="Name26">
                  <dgm:if name="Name27" axis="root ch" ptType="all node" func="cnt" op="equ" val="2">
                    <dgm:presOf axis="root ch desOrSelf" ptType="all node node" st="1 2 1" cnt="1 1 0"/>
                  </dgm:if>
                  <dgm:else name="Name28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if>
        <dgm:else name="Name29">
          <dgm:layoutNode name="circ1" styleLbl="vennNode1">
            <dgm:alg type="sp"/>
            <dgm:shape xmlns:r="http://schemas.openxmlformats.org/officeDocument/2006/relationships" type="ellipse" r:blip="">
              <dgm:adjLst/>
            </dgm:shape>
            <dgm:choose name="Name30">
              <dgm:if name="Name31" func="var" arg="dir" op="equ" val="norm">
                <dgm:choose name="Name32">
                  <dgm:if name="Name33" axis="root ch" ptType="all node" func="cnt" op="lte" val="4">
                    <dgm:presOf axis="desOrSelf" ptType="node"/>
                  </dgm:if>
                  <dgm:else name="Name34">
                    <dgm:presOf/>
                  </dgm:else>
                </dgm:choose>
              </dgm:if>
              <dgm:else name="Name35">
                <dgm:choose name="Name36">
                  <dgm:if name="Name37" axis="root ch" ptType="all node" func="cnt" op="equ" val="2">
                    <dgm:presOf axis="root ch desOrSelf" ptType="all node node" st="1 2 1" cnt="1 1 0"/>
                  </dgm:if>
                  <dgm:else name="Name38">
                    <dgm:choose name="Name39">
                      <dgm:if name="Name40" axis="root ch" ptType="all node" func="cnt" op="lte" val="4">
                        <dgm:presOf axis="desOrSelf" ptType="node"/>
                      </dgm:if>
                      <dgm:else name="Name41">
                        <dgm:presOf/>
                      </dgm:else>
                    </dgm:choose>
                  </dgm:else>
                </dgm:choose>
              </dgm:else>
            </dgm:choose>
            <dgm:constrLst/>
            <dgm:ruleLst/>
          </dgm:layoutNode>
          <dgm:layoutNode name="circ1Tx" styleLbl="revTx">
            <dgm:varLst>
              <dgm:chMax val="0"/>
              <dgm:chPref val="0"/>
              <dgm:bulletEnabled val="1"/>
            </dgm:varLst>
            <dgm:alg type="tx">
              <dgm:param type="txAnchorHorzCh" val="ctr"/>
              <dgm:param type="txAnchorVertCh" val="mid"/>
            </dgm:alg>
            <dgm:shape xmlns:r="http://schemas.openxmlformats.org/officeDocument/2006/relationships" type="rect" r:blip="" hideGeom="1">
              <dgm:adjLst/>
            </dgm:shape>
            <dgm:choose name="Name42">
              <dgm:if name="Name43" func="var" arg="dir" op="equ" val="norm">
                <dgm:presOf axis="desOrSelf" ptType="node"/>
              </dgm:if>
              <dgm:else name="Name44">
                <dgm:choose name="Name45">
                  <dgm:if name="Name46" axis="root ch" ptType="all node" func="cnt" op="equ" val="2">
                    <dgm:presOf axis="root ch desOrSelf" ptType="all node node" st="1 2 1" cnt="1 1 0"/>
                  </dgm:if>
                  <dgm:else name="Name47">
                    <dgm:presOf axis="desOrSelf" ptType="node"/>
                  </dgm:else>
                </dgm:choose>
              </dgm:else>
            </dgm:choose>
            <dgm:constrLst>
              <dgm:constr type="tMarg"/>
              <dgm:constr type="bMarg"/>
              <dgm:constr type="lMarg"/>
              <dgm:constr type="rMarg"/>
              <dgm:constr type="primFontSz" val="65"/>
            </dgm:constrLst>
            <dgm:ruleLst>
              <dgm:rule type="primFontSz" val="5" fact="NaN" max="NaN"/>
            </dgm:ruleLst>
          </dgm:layoutNode>
        </dgm:else>
      </dgm:choose>
    </dgm:forEach>
    <dgm:forEach name="Name48" axis="ch" ptType="node" st="2" cnt="1">
      <dgm:layoutNode name="circ2" styleLbl="vennNode1">
        <dgm:alg type="sp"/>
        <dgm:shape xmlns:r="http://schemas.openxmlformats.org/officeDocument/2006/relationships" type="ellipse" r:blip="">
          <dgm:adjLst/>
        </dgm:shape>
        <dgm:choose name="Name49">
          <dgm:if name="Name50" func="var" arg="dir" op="equ" val="norm">
            <dgm:choose name="Name51">
              <dgm:if name="Name52" axis="root ch" ptType="all node" func="cnt" op="lte" val="4">
                <dgm:presOf axis="desOrSelf" ptType="node"/>
              </dgm:if>
              <dgm:else name="Name53">
                <dgm:presOf/>
              </dgm:else>
            </dgm:choose>
          </dgm:if>
          <dgm:else name="Name54">
            <dgm:choose name="Name55">
              <dgm:if name="Name56" axis="root ch" ptType="all node" func="cnt" op="equ" val="2">
                <dgm:presOf axis="root ch desOrSelf" ptType="all node node" st="1 1 1" cnt="1 1 0"/>
              </dgm:if>
              <dgm:if name="Name57" axis="root ch" ptType="all node" func="cnt" op="equ" val="3">
                <dgm:presOf axis="root ch desOrSelf" ptType="all node node" st="1 3 1" cnt="1 1 0"/>
              </dgm:if>
              <dgm:if name="Name58" axis="root ch" ptType="all node" func="cnt" op="equ" val="4">
                <dgm:presOf axis="root ch desOrSelf" ptType="all node node" st="1 4 1" cnt="1 1 0"/>
              </dgm:if>
              <dgm:else name="Name59">
                <dgm:presOf/>
              </dgm:else>
            </dgm:choose>
          </dgm:else>
        </dgm:choose>
        <dgm:constrLst/>
        <dgm:ruleLst/>
      </dgm:layoutNode>
      <dgm:layoutNode name="circ2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60">
          <dgm:if name="Name61" func="var" arg="dir" op="equ" val="norm">
            <dgm:presOf axis="desOrSelf" ptType="node"/>
          </dgm:if>
          <dgm:else name="Name62">
            <dgm:choose name="Name63">
              <dgm:if name="Name64" axis="root ch" ptType="all node" func="cnt" op="equ" val="2">
                <dgm:presOf axis="root ch desOrSelf" ptType="all node node" st="1 1 1" cnt="1 1 0"/>
              </dgm:if>
              <dgm:if name="Name65" axis="root ch" ptType="all node" func="cnt" op="equ" val="3">
                <dgm:presOf axis="root ch desOrSelf" ptType="all node node" st="1 3 1" cnt="1 1 0"/>
              </dgm:if>
              <dgm:if name="Name66" axis="root ch" ptType="all node" func="cnt" op="equ" val="4">
                <dgm:presOf axis="root ch desOrSelf" ptType="all node node" st="1 4 1" cnt="1 1 0"/>
              </dgm:if>
              <dgm:if name="Name67" axis="root ch" ptType="all node" func="cnt" op="equ" val="5">
                <dgm:presOf axis="root ch desOrSelf" ptType="all node node" st="1 5 1" cnt="1 1 0"/>
              </dgm:if>
              <dgm:if name="Name68" axis="root ch" ptType="all node" func="cnt" op="equ" val="6">
                <dgm:presOf axis="root ch desOrSelf" ptType="all node node" st="1 6 1" cnt="1 1 0"/>
              </dgm:if>
              <dgm:else name="Name69">
                <dgm:presOf axis="root ch desOrSelf" ptType="all node node" st="1 7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70" axis="ch" ptType="node" st="3" cnt="1">
      <dgm:layoutNode name="circ3" styleLbl="vennNode1">
        <dgm:alg type="sp"/>
        <dgm:shape xmlns:r="http://schemas.openxmlformats.org/officeDocument/2006/relationships" type="ellipse" r:blip="">
          <dgm:adjLst/>
        </dgm:shape>
        <dgm:choose name="Name71">
          <dgm:if name="Name72" func="var" arg="dir" op="equ" val="norm">
            <dgm:choose name="Name73">
              <dgm:if name="Name74" axis="root ch" ptType="all node" func="cnt" op="lte" val="4">
                <dgm:presOf axis="desOrSelf" ptType="node"/>
              </dgm:if>
              <dgm:else name="Name75">
                <dgm:presOf/>
              </dgm:else>
            </dgm:choose>
          </dgm:if>
          <dgm:else name="Name76">
            <dgm:choose name="Name77">
              <dgm:if name="Name78" axis="root ch" ptType="all node" func="cnt" op="equ" val="3">
                <dgm:presOf axis="root ch desOrSelf" ptType="all node node" st="1 2 1" cnt="1 1 0"/>
              </dgm:if>
              <dgm:if name="Name79" axis="root ch" ptType="all node" func="cnt" op="equ" val="4">
                <dgm:presOf axis="root ch desOrSelf" ptType="all node node" st="1 3 1" cnt="1 1 0"/>
              </dgm:if>
              <dgm:else name="Name80">
                <dgm:presOf/>
              </dgm:else>
            </dgm:choose>
          </dgm:else>
        </dgm:choose>
        <dgm:constrLst/>
        <dgm:ruleLst/>
      </dgm:layoutNode>
      <dgm:layoutNode name="circ3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81">
          <dgm:if name="Name82" func="var" arg="dir" op="equ" val="norm">
            <dgm:presOf axis="desOrSelf" ptType="node"/>
          </dgm:if>
          <dgm:else name="Name83">
            <dgm:choose name="Name84">
              <dgm:if name="Name85" axis="root ch" ptType="all node" func="cnt" op="equ" val="3">
                <dgm:presOf axis="root ch desOrSelf" ptType="all node node" st="1 2 1" cnt="1 1 0"/>
              </dgm:if>
              <dgm:if name="Name86" axis="root ch" ptType="all node" func="cnt" op="equ" val="4">
                <dgm:presOf axis="root ch desOrSelf" ptType="all node node" st="1 3 1" cnt="1 1 0"/>
              </dgm:if>
              <dgm:if name="Name87" axis="root ch" ptType="all node" func="cnt" op="equ" val="5">
                <dgm:presOf axis="root ch desOrSelf" ptType="all node node" st="1 4 1" cnt="1 1 0"/>
              </dgm:if>
              <dgm:if name="Name88" axis="root ch" ptType="all node" func="cnt" op="equ" val="6">
                <dgm:presOf axis="root ch desOrSelf" ptType="all node node" st="1 5 1" cnt="1 1 0"/>
              </dgm:if>
              <dgm:else name="Name89">
                <dgm:presOf axis="root ch desOrSelf" ptType="all node node" st="1 6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90" axis="ch" ptType="node" st="4" cnt="1">
      <dgm:layoutNode name="circ4" styleLbl="vennNode1">
        <dgm:alg type="sp"/>
        <dgm:shape xmlns:r="http://schemas.openxmlformats.org/officeDocument/2006/relationships" type="ellipse" r:blip="">
          <dgm:adjLst/>
        </dgm:shape>
        <dgm:choose name="Name91">
          <dgm:if name="Name92" func="var" arg="dir" op="equ" val="norm">
            <dgm:choose name="Name93">
              <dgm:if name="Name94" axis="root ch" ptType="all node" func="cnt" op="lte" val="4">
                <dgm:presOf axis="desOrSelf" ptType="node"/>
              </dgm:if>
              <dgm:else name="Name95">
                <dgm:presOf/>
              </dgm:else>
            </dgm:choose>
          </dgm:if>
          <dgm:else name="Name96">
            <dgm:choose name="Name97">
              <dgm:if name="Name98" axis="root ch" ptType="all node" func="cnt" op="equ" val="4">
                <dgm:presOf axis="root ch desOrSelf" ptType="all node node" st="1 2 1" cnt="1 1 0"/>
              </dgm:if>
              <dgm:else name="Name99">
                <dgm:presOf/>
              </dgm:else>
            </dgm:choose>
          </dgm:else>
        </dgm:choose>
        <dgm:constrLst/>
        <dgm:ruleLst/>
      </dgm:layoutNode>
      <dgm:layoutNode name="circ4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0">
          <dgm:if name="Name101" func="var" arg="dir" op="equ" val="norm">
            <dgm:presOf axis="desOrSelf" ptType="node"/>
          </dgm:if>
          <dgm:else name="Name102">
            <dgm:choose name="Name103">
              <dgm:if name="Name104" axis="root ch" ptType="all node" func="cnt" op="equ" val="4">
                <dgm:presOf axis="root ch desOrSelf" ptType="all node node" st="1 2 1" cnt="1 1 0"/>
              </dgm:if>
              <dgm:if name="Name105" axis="root ch" ptType="all node" func="cnt" op="equ" val="5">
                <dgm:presOf axis="root ch desOrSelf" ptType="all node node" st="1 3 1" cnt="1 1 0"/>
              </dgm:if>
              <dgm:if name="Name106" axis="root ch" ptType="all node" func="cnt" op="equ" val="6">
                <dgm:presOf axis="root ch desOrSelf" ptType="all node node" st="1 4 1" cnt="1 1 0"/>
              </dgm:if>
              <dgm:else name="Name107">
                <dgm:presOf axis="root ch desOrSelf" ptType="all node node" st="1 5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08" axis="ch" ptType="node" st="5" cnt="1">
      <dgm:layoutNode name="circ5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5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09">
          <dgm:if name="Name110" func="var" arg="dir" op="equ" val="norm">
            <dgm:presOf axis="desOrSelf" ptType="node"/>
          </dgm:if>
          <dgm:else name="Name111">
            <dgm:choose name="Name112">
              <dgm:if name="Name113" axis="root ch" ptType="all node" func="cnt" op="equ" val="5">
                <dgm:presOf axis="root ch desOrSelf" ptType="all node node" st="1 2 1" cnt="1 1 0"/>
              </dgm:if>
              <dgm:if name="Name114" axis="root ch" ptType="all node" func="cnt" op="equ" val="6">
                <dgm:presOf axis="root ch desOrSelf" ptType="all node node" st="1 3 1" cnt="1 1 0"/>
              </dgm:if>
              <dgm:else name="Name115">
                <dgm:presOf axis="root ch desOrSelf" ptType="all node node" st="1 4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16" axis="ch" ptType="node" st="6" cnt="1">
      <dgm:layoutNode name="circ6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6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17">
          <dgm:if name="Name118" func="var" arg="dir" op="equ" val="norm">
            <dgm:presOf axis="desOrSelf" ptType="node"/>
          </dgm:if>
          <dgm:else name="Name119">
            <dgm:choose name="Name120">
              <dgm:if name="Name121" axis="root ch" ptType="all node" func="cnt" op="equ" val="6">
                <dgm:presOf axis="root ch desOrSelf" ptType="all node node" st="1 2 1" cnt="1 1 0"/>
              </dgm:if>
              <dgm:else name="Name122">
                <dgm:presOf axis="root ch desOrSelf" ptType="all node node" st="1 3 1" cnt="1 1 0"/>
              </dgm:else>
            </dgm:choose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  <dgm:forEach name="Name123" axis="ch" ptType="node" st="7" cnt="1">
      <dgm:layoutNode name="circ7" styleLbl="vennNode1">
        <dgm:alg type="sp"/>
        <dgm:shape xmlns:r="http://schemas.openxmlformats.org/officeDocument/2006/relationships" type="ellipse" r:blip="">
          <dgm:adjLst/>
        </dgm:shape>
        <dgm:presOf/>
        <dgm:constrLst/>
        <dgm:ruleLst/>
      </dgm:layoutNode>
      <dgm:layoutNode name="circ7Tx" styleLbl="revTx">
        <dgm:varLst>
          <dgm:chMax val="0"/>
          <dgm:chPref val="0"/>
          <dgm:bulletEnabled val="1"/>
        </dgm:varLst>
        <dgm:alg type="tx">
          <dgm:param type="txAnchorHorzCh" val="ctr"/>
          <dgm:param type="txAnchorVertCh" val="mid"/>
        </dgm:alg>
        <dgm:shape xmlns:r="http://schemas.openxmlformats.org/officeDocument/2006/relationships" type="rect" r:blip="" hideGeom="1">
          <dgm:adjLst/>
        </dgm:shape>
        <dgm:choose name="Name124">
          <dgm:if name="Name125" func="var" arg="dir" op="equ" val="norm">
            <dgm:presOf axis="desOrSelf" ptType="node"/>
          </dgm:if>
          <dgm:else name="Name126">
            <dgm:presOf axis="root ch desOrSelf" ptType="all node node" st="1 2 1" cnt="1 1 0"/>
          </dgm:else>
        </dgm:choose>
        <dgm:constrLst>
          <dgm:constr type="tMarg"/>
          <dgm:constr type="bMarg"/>
          <dgm:constr type="lMarg"/>
          <dgm:constr type="rMarg"/>
          <dgm:constr type="primFontSz" val="65"/>
        </dgm:constrLst>
        <dgm:ruleLst>
          <dgm:rule type="primFontSz" val="5" fact="NaN" max="NaN"/>
        </dgm:ruleLst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882F1503-EE94-403B-ACEB-B6F5BE9F6A8D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90D83B1F-764C-409C-8486-0807101F955A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79516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74E188-D5CA-4EF9-8205-F8A6AFBAF754}" type="datetimeFigureOut">
              <a:rPr lang="en-US" smtClean="0"/>
              <a:pPr/>
              <a:t>8/15/11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0A18FF-4EA4-4D3D-9694-C3E856C2311D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6" Type="http://schemas.microsoft.com/office/2007/relationships/diagramDrawing" Target="../diagrams/drawing1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4" Type="http://schemas.openxmlformats.org/officeDocument/2006/relationships/diagramQuickStyle" Target="../diagrams/quickStyle2.xml"/><Relationship Id="rId5" Type="http://schemas.openxmlformats.org/officeDocument/2006/relationships/diagramColors" Target="../diagrams/colors2.xml"/><Relationship Id="rId6" Type="http://schemas.microsoft.com/office/2007/relationships/diagramDrawing" Target="../diagrams/drawing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4" Type="http://schemas.openxmlformats.org/officeDocument/2006/relationships/diagramQuickStyle" Target="../diagrams/quickStyle3.xml"/><Relationship Id="rId5" Type="http://schemas.openxmlformats.org/officeDocument/2006/relationships/diagramColors" Target="../diagrams/colors3.xml"/><Relationship Id="rId6" Type="http://schemas.microsoft.com/office/2007/relationships/diagramDrawing" Target="../diagrams/drawing3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4" Type="http://schemas.openxmlformats.org/officeDocument/2006/relationships/diagramQuickStyle" Target="../diagrams/quickStyle4.xml"/><Relationship Id="rId5" Type="http://schemas.openxmlformats.org/officeDocument/2006/relationships/diagramColors" Target="../diagrams/colors4.xml"/><Relationship Id="rId6" Type="http://schemas.microsoft.com/office/2007/relationships/diagramDrawing" Target="../diagrams/drawing4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4" Type="http://schemas.openxmlformats.org/officeDocument/2006/relationships/diagramQuickStyle" Target="../diagrams/quickStyle5.xml"/><Relationship Id="rId5" Type="http://schemas.openxmlformats.org/officeDocument/2006/relationships/diagramColors" Target="../diagrams/colors5.xml"/><Relationship Id="rId6" Type="http://schemas.microsoft.com/office/2007/relationships/diagramDrawing" Target="../diagrams/drawing5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4" Type="http://schemas.openxmlformats.org/officeDocument/2006/relationships/diagramQuickStyle" Target="../diagrams/quickStyle6.xml"/><Relationship Id="rId5" Type="http://schemas.openxmlformats.org/officeDocument/2006/relationships/diagramColors" Target="../diagrams/colors6.xml"/><Relationship Id="rId6" Type="http://schemas.microsoft.com/office/2007/relationships/diagramDrawing" Target="../diagrams/drawing6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4800" dirty="0" smtClean="0"/>
              <a:t>Marzano’s</a:t>
            </a:r>
            <a:r>
              <a:rPr lang="en-US" sz="4800" dirty="0"/>
              <a:t/>
            </a:r>
            <a:br>
              <a:rPr lang="en-US" sz="4800" dirty="0"/>
            </a:br>
            <a:r>
              <a:rPr lang="en-US" i="1" u="sng" dirty="0" smtClean="0"/>
              <a:t>Classroom Instruction that Works</a:t>
            </a:r>
            <a:endParaRPr lang="en-US" sz="60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905000"/>
            <a:ext cx="8229600" cy="4525963"/>
          </a:xfrm>
        </p:spPr>
        <p:txBody>
          <a:bodyPr>
            <a:normAutofit fontScale="92500" lnSpcReduction="20000"/>
          </a:bodyPr>
          <a:lstStyle/>
          <a:p>
            <a:pPr marL="514350" lvl="0" indent="-514350">
              <a:buFont typeface="+mj-lt"/>
              <a:buAutoNum type="arabicPeriod"/>
            </a:pPr>
            <a:r>
              <a:rPr lang="en-US" dirty="0" smtClean="0"/>
              <a:t>Identifying </a:t>
            </a:r>
            <a:r>
              <a:rPr lang="en-US" dirty="0"/>
              <a:t>similarities and differences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Summarizing and note taking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Reinforcing effort and providing recognition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Homework and practice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Nonlinguistic representations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Cooperative learning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Setting objectives and providing feedback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Generating and testing hypotheses</a:t>
            </a:r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Cues, questions, and advance organizers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INCREASE STUDENT ENGAGEMENT</a:t>
            </a:r>
            <a:endParaRPr lang="en-US" sz="4000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85800" y="1600200"/>
          <a:ext cx="7772400" cy="5029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TRANSFORM LEARNING ENVIRONMENTS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85800" y="1600200"/>
          <a:ext cx="7772400" cy="5105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SUPPORT INNOVATORS</a:t>
            </a:r>
            <a:endParaRPr lang="en-US" sz="4000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85800" y="1600200"/>
          <a:ext cx="7772400" cy="5029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PERSONALIZE PROFESSIONAL GROWTH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85800" y="1600199"/>
          <a:ext cx="7772400" cy="5029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dirty="0" smtClean="0"/>
              <a:t>ENHANCE COMMUNICATION</a:t>
            </a:r>
            <a:endParaRPr lang="en-US" sz="4000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85800" y="1600199"/>
          <a:ext cx="7772400" cy="5029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COLLABORATE TO MAKE DECISIONS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685800" y="1600199"/>
          <a:ext cx="7772400" cy="5029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53</TotalTime>
  <Words>66</Words>
  <Application>Microsoft Macintosh PowerPoint</Application>
  <PresentationFormat>On-screen Show (4:3)</PresentationFormat>
  <Paragraphs>28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Marzano’s Classroom Instruction that Works</vt:lpstr>
      <vt:lpstr>INCREASE STUDENT ENGAGEMENT</vt:lpstr>
      <vt:lpstr>TRANSFORM LEARNING ENVIRONMENTS</vt:lpstr>
      <vt:lpstr>SUPPORT INNOVATORS</vt:lpstr>
      <vt:lpstr>PERSONALIZE PROFESSIONAL GROWTH</vt:lpstr>
      <vt:lpstr>ENHANCE COMMUNICATION</vt:lpstr>
      <vt:lpstr>COLLABORATE TO MAKE DECISIONS</vt:lpstr>
    </vt:vector>
  </TitlesOfParts>
  <Company>Missoula County Public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INCREASE STUDENT ENGAGEMENT</dc:title>
  <dc:creator>jabennett</dc:creator>
  <cp:lastModifiedBy>Heather Davis Schmidt</cp:lastModifiedBy>
  <cp:revision>7</cp:revision>
  <dcterms:created xsi:type="dcterms:W3CDTF">2011-08-09T23:21:18Z</dcterms:created>
  <dcterms:modified xsi:type="dcterms:W3CDTF">2011-08-16T03:53:57Z</dcterms:modified>
</cp:coreProperties>
</file>

<file path=docProps/thumbnail.jpeg>
</file>